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7" r:id="rId2"/>
    <p:sldId id="38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8" d="100"/>
          <a:sy n="88" d="100"/>
        </p:scale>
        <p:origin x="84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マルバツサインする人物のシルエット</a:t>
            </a:r>
          </a:p>
        </p:txBody>
      </p:sp>
      <p:sp>
        <p:nvSpPr>
          <p:cNvPr id="3" name="Freeform 10">
            <a:extLst>
              <a:ext uri="{FF2B5EF4-FFF2-40B4-BE49-F238E27FC236}">
                <a16:creationId xmlns:a16="http://schemas.microsoft.com/office/drawing/2014/main" id="{DE82041B-7051-635E-16CD-9C695DB48DC6}"/>
              </a:ext>
            </a:extLst>
          </p:cNvPr>
          <p:cNvSpPr>
            <a:spLocks noEditPoints="1"/>
          </p:cNvSpPr>
          <p:nvPr/>
        </p:nvSpPr>
        <p:spPr bwMode="auto">
          <a:xfrm>
            <a:off x="1449626" y="933450"/>
            <a:ext cx="929680" cy="2567376"/>
          </a:xfrm>
          <a:custGeom>
            <a:avLst/>
            <a:gdLst>
              <a:gd name="T0" fmla="*/ 274 w 713"/>
              <a:gd name="T1" fmla="*/ 1 h 1969"/>
              <a:gd name="T2" fmla="*/ 117 w 713"/>
              <a:gd name="T3" fmla="*/ 104 h 1969"/>
              <a:gd name="T4" fmla="*/ 0 w 713"/>
              <a:gd name="T5" fmla="*/ 317 h 1969"/>
              <a:gd name="T6" fmla="*/ 138 w 713"/>
              <a:gd name="T7" fmla="*/ 518 h 1969"/>
              <a:gd name="T8" fmla="*/ 189 w 713"/>
              <a:gd name="T9" fmla="*/ 587 h 1969"/>
              <a:gd name="T10" fmla="*/ 176 w 713"/>
              <a:gd name="T11" fmla="*/ 1053 h 1969"/>
              <a:gd name="T12" fmla="*/ 210 w 713"/>
              <a:gd name="T13" fmla="*/ 1521 h 1969"/>
              <a:gd name="T14" fmla="*/ 227 w 713"/>
              <a:gd name="T15" fmla="*/ 1830 h 1969"/>
              <a:gd name="T16" fmla="*/ 119 w 713"/>
              <a:gd name="T17" fmla="*/ 1901 h 1969"/>
              <a:gd name="T18" fmla="*/ 122 w 713"/>
              <a:gd name="T19" fmla="*/ 1936 h 1969"/>
              <a:gd name="T20" fmla="*/ 184 w 713"/>
              <a:gd name="T21" fmla="*/ 1941 h 1969"/>
              <a:gd name="T22" fmla="*/ 319 w 713"/>
              <a:gd name="T23" fmla="*/ 1905 h 1969"/>
              <a:gd name="T24" fmla="*/ 329 w 713"/>
              <a:gd name="T25" fmla="*/ 1879 h 1969"/>
              <a:gd name="T26" fmla="*/ 311 w 713"/>
              <a:gd name="T27" fmla="*/ 1686 h 1969"/>
              <a:gd name="T28" fmla="*/ 324 w 713"/>
              <a:gd name="T29" fmla="*/ 1550 h 1969"/>
              <a:gd name="T30" fmla="*/ 386 w 713"/>
              <a:gd name="T31" fmla="*/ 1454 h 1969"/>
              <a:gd name="T32" fmla="*/ 443 w 713"/>
              <a:gd name="T33" fmla="*/ 1526 h 1969"/>
              <a:gd name="T34" fmla="*/ 469 w 713"/>
              <a:gd name="T35" fmla="*/ 1781 h 1969"/>
              <a:gd name="T36" fmla="*/ 459 w 713"/>
              <a:gd name="T37" fmla="*/ 1869 h 1969"/>
              <a:gd name="T38" fmla="*/ 476 w 713"/>
              <a:gd name="T39" fmla="*/ 1910 h 1969"/>
              <a:gd name="T40" fmla="*/ 560 w 713"/>
              <a:gd name="T41" fmla="*/ 1969 h 1969"/>
              <a:gd name="T42" fmla="*/ 617 w 713"/>
              <a:gd name="T43" fmla="*/ 1930 h 1969"/>
              <a:gd name="T44" fmla="*/ 561 w 713"/>
              <a:gd name="T45" fmla="*/ 1868 h 1969"/>
              <a:gd name="T46" fmla="*/ 548 w 713"/>
              <a:gd name="T47" fmla="*/ 1810 h 1969"/>
              <a:gd name="T48" fmla="*/ 557 w 713"/>
              <a:gd name="T49" fmla="*/ 1531 h 1969"/>
              <a:gd name="T50" fmla="*/ 568 w 713"/>
              <a:gd name="T51" fmla="*/ 1038 h 1969"/>
              <a:gd name="T52" fmla="*/ 593 w 713"/>
              <a:gd name="T53" fmla="*/ 537 h 1969"/>
              <a:gd name="T54" fmla="*/ 702 w 713"/>
              <a:gd name="T55" fmla="*/ 295 h 1969"/>
              <a:gd name="T56" fmla="*/ 647 w 713"/>
              <a:gd name="T57" fmla="*/ 169 h 1969"/>
              <a:gd name="T58" fmla="*/ 451 w 713"/>
              <a:gd name="T59" fmla="*/ 14 h 1969"/>
              <a:gd name="T60" fmla="*/ 324 w 713"/>
              <a:gd name="T61" fmla="*/ 5 h 1969"/>
              <a:gd name="T62" fmla="*/ 327 w 713"/>
              <a:gd name="T63" fmla="*/ 18 h 1969"/>
              <a:gd name="T64" fmla="*/ 345 w 713"/>
              <a:gd name="T65" fmla="*/ 29 h 1969"/>
              <a:gd name="T66" fmla="*/ 368 w 713"/>
              <a:gd name="T67" fmla="*/ 43 h 1969"/>
              <a:gd name="T68" fmla="*/ 433 w 713"/>
              <a:gd name="T69" fmla="*/ 66 h 1969"/>
              <a:gd name="T70" fmla="*/ 403 w 713"/>
              <a:gd name="T71" fmla="*/ 81 h 1969"/>
              <a:gd name="T72" fmla="*/ 438 w 713"/>
              <a:gd name="T73" fmla="*/ 99 h 1969"/>
              <a:gd name="T74" fmla="*/ 492 w 713"/>
              <a:gd name="T75" fmla="*/ 110 h 1969"/>
              <a:gd name="T76" fmla="*/ 608 w 713"/>
              <a:gd name="T77" fmla="*/ 282 h 1969"/>
              <a:gd name="T78" fmla="*/ 505 w 713"/>
              <a:gd name="T79" fmla="*/ 426 h 1969"/>
              <a:gd name="T80" fmla="*/ 443 w 713"/>
              <a:gd name="T81" fmla="*/ 457 h 1969"/>
              <a:gd name="T82" fmla="*/ 464 w 713"/>
              <a:gd name="T83" fmla="*/ 389 h 1969"/>
              <a:gd name="T84" fmla="*/ 474 w 713"/>
              <a:gd name="T85" fmla="*/ 327 h 1969"/>
              <a:gd name="T86" fmla="*/ 460 w 713"/>
              <a:gd name="T87" fmla="*/ 249 h 1969"/>
              <a:gd name="T88" fmla="*/ 391 w 713"/>
              <a:gd name="T89" fmla="*/ 183 h 1969"/>
              <a:gd name="T90" fmla="*/ 340 w 713"/>
              <a:gd name="T91" fmla="*/ 192 h 1969"/>
              <a:gd name="T92" fmla="*/ 288 w 713"/>
              <a:gd name="T93" fmla="*/ 229 h 1969"/>
              <a:gd name="T94" fmla="*/ 263 w 713"/>
              <a:gd name="T95" fmla="*/ 304 h 1969"/>
              <a:gd name="T96" fmla="*/ 262 w 713"/>
              <a:gd name="T97" fmla="*/ 343 h 1969"/>
              <a:gd name="T98" fmla="*/ 287 w 713"/>
              <a:gd name="T99" fmla="*/ 388 h 1969"/>
              <a:gd name="T100" fmla="*/ 311 w 713"/>
              <a:gd name="T101" fmla="*/ 440 h 1969"/>
              <a:gd name="T102" fmla="*/ 299 w 713"/>
              <a:gd name="T103" fmla="*/ 476 h 1969"/>
              <a:gd name="T104" fmla="*/ 179 w 713"/>
              <a:gd name="T105" fmla="*/ 391 h 1969"/>
              <a:gd name="T106" fmla="*/ 100 w 713"/>
              <a:gd name="T107" fmla="*/ 318 h 1969"/>
              <a:gd name="T108" fmla="*/ 179 w 713"/>
              <a:gd name="T109" fmla="*/ 114 h 1969"/>
              <a:gd name="T110" fmla="*/ 246 w 713"/>
              <a:gd name="T111" fmla="*/ 99 h 1969"/>
              <a:gd name="T112" fmla="*/ 297 w 713"/>
              <a:gd name="T113" fmla="*/ 74 h 1969"/>
              <a:gd name="T114" fmla="*/ 240 w 713"/>
              <a:gd name="T115" fmla="*/ 68 h 1969"/>
              <a:gd name="T116" fmla="*/ 257 w 713"/>
              <a:gd name="T117" fmla="*/ 47 h 1969"/>
              <a:gd name="T118" fmla="*/ 320 w 713"/>
              <a:gd name="T119" fmla="*/ 36 h 1969"/>
              <a:gd name="T120" fmla="*/ 319 w 713"/>
              <a:gd name="T121" fmla="*/ 16 h 1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13" h="1969">
                <a:moveTo>
                  <a:pt x="314" y="5"/>
                </a:moveTo>
                <a:lnTo>
                  <a:pt x="314" y="5"/>
                </a:lnTo>
                <a:lnTo>
                  <a:pt x="314" y="4"/>
                </a:lnTo>
                <a:lnTo>
                  <a:pt x="312" y="4"/>
                </a:lnTo>
                <a:lnTo>
                  <a:pt x="306" y="4"/>
                </a:lnTo>
                <a:lnTo>
                  <a:pt x="298" y="5"/>
                </a:lnTo>
                <a:lnTo>
                  <a:pt x="277" y="0"/>
                </a:lnTo>
                <a:lnTo>
                  <a:pt x="277" y="0"/>
                </a:lnTo>
                <a:lnTo>
                  <a:pt x="274" y="1"/>
                </a:lnTo>
                <a:lnTo>
                  <a:pt x="262" y="5"/>
                </a:lnTo>
                <a:lnTo>
                  <a:pt x="262" y="5"/>
                </a:lnTo>
                <a:lnTo>
                  <a:pt x="224" y="17"/>
                </a:lnTo>
                <a:lnTo>
                  <a:pt x="202" y="25"/>
                </a:lnTo>
                <a:lnTo>
                  <a:pt x="195" y="29"/>
                </a:lnTo>
                <a:lnTo>
                  <a:pt x="189" y="31"/>
                </a:lnTo>
                <a:lnTo>
                  <a:pt x="189" y="31"/>
                </a:lnTo>
                <a:lnTo>
                  <a:pt x="158" y="61"/>
                </a:lnTo>
                <a:lnTo>
                  <a:pt x="117" y="104"/>
                </a:lnTo>
                <a:lnTo>
                  <a:pt x="117" y="104"/>
                </a:lnTo>
                <a:lnTo>
                  <a:pt x="108" y="117"/>
                </a:lnTo>
                <a:lnTo>
                  <a:pt x="95" y="135"/>
                </a:lnTo>
                <a:lnTo>
                  <a:pt x="65" y="184"/>
                </a:lnTo>
                <a:lnTo>
                  <a:pt x="13" y="275"/>
                </a:lnTo>
                <a:lnTo>
                  <a:pt x="13" y="275"/>
                </a:lnTo>
                <a:lnTo>
                  <a:pt x="7" y="290"/>
                </a:lnTo>
                <a:lnTo>
                  <a:pt x="2" y="304"/>
                </a:lnTo>
                <a:lnTo>
                  <a:pt x="0" y="317"/>
                </a:lnTo>
                <a:lnTo>
                  <a:pt x="0" y="331"/>
                </a:lnTo>
                <a:lnTo>
                  <a:pt x="3" y="344"/>
                </a:lnTo>
                <a:lnTo>
                  <a:pt x="8" y="358"/>
                </a:lnTo>
                <a:lnTo>
                  <a:pt x="15" y="371"/>
                </a:lnTo>
                <a:lnTo>
                  <a:pt x="24" y="384"/>
                </a:lnTo>
                <a:lnTo>
                  <a:pt x="24" y="384"/>
                </a:lnTo>
                <a:lnTo>
                  <a:pt x="55" y="422"/>
                </a:lnTo>
                <a:lnTo>
                  <a:pt x="97" y="471"/>
                </a:lnTo>
                <a:lnTo>
                  <a:pt x="138" y="518"/>
                </a:lnTo>
                <a:lnTo>
                  <a:pt x="152" y="535"/>
                </a:lnTo>
                <a:lnTo>
                  <a:pt x="158" y="545"/>
                </a:lnTo>
                <a:lnTo>
                  <a:pt x="158" y="545"/>
                </a:lnTo>
                <a:lnTo>
                  <a:pt x="167" y="558"/>
                </a:lnTo>
                <a:lnTo>
                  <a:pt x="178" y="571"/>
                </a:lnTo>
                <a:lnTo>
                  <a:pt x="187" y="582"/>
                </a:lnTo>
                <a:lnTo>
                  <a:pt x="189" y="585"/>
                </a:lnTo>
                <a:lnTo>
                  <a:pt x="189" y="587"/>
                </a:lnTo>
                <a:lnTo>
                  <a:pt x="189" y="587"/>
                </a:lnTo>
                <a:lnTo>
                  <a:pt x="183" y="659"/>
                </a:lnTo>
                <a:lnTo>
                  <a:pt x="171" y="816"/>
                </a:lnTo>
                <a:lnTo>
                  <a:pt x="161" y="975"/>
                </a:lnTo>
                <a:lnTo>
                  <a:pt x="158" y="1028"/>
                </a:lnTo>
                <a:lnTo>
                  <a:pt x="157" y="1043"/>
                </a:lnTo>
                <a:lnTo>
                  <a:pt x="158" y="1049"/>
                </a:lnTo>
                <a:lnTo>
                  <a:pt x="158" y="1049"/>
                </a:lnTo>
                <a:lnTo>
                  <a:pt x="166" y="1051"/>
                </a:lnTo>
                <a:lnTo>
                  <a:pt x="176" y="1053"/>
                </a:lnTo>
                <a:lnTo>
                  <a:pt x="189" y="1054"/>
                </a:lnTo>
                <a:lnTo>
                  <a:pt x="189" y="1054"/>
                </a:lnTo>
                <a:lnTo>
                  <a:pt x="176" y="1284"/>
                </a:lnTo>
                <a:lnTo>
                  <a:pt x="163" y="1516"/>
                </a:lnTo>
                <a:lnTo>
                  <a:pt x="163" y="1516"/>
                </a:lnTo>
                <a:lnTo>
                  <a:pt x="171" y="1517"/>
                </a:lnTo>
                <a:lnTo>
                  <a:pt x="187" y="1520"/>
                </a:lnTo>
                <a:lnTo>
                  <a:pt x="210" y="1521"/>
                </a:lnTo>
                <a:lnTo>
                  <a:pt x="210" y="1521"/>
                </a:lnTo>
                <a:lnTo>
                  <a:pt x="220" y="1600"/>
                </a:lnTo>
                <a:lnTo>
                  <a:pt x="227" y="1660"/>
                </a:lnTo>
                <a:lnTo>
                  <a:pt x="231" y="1698"/>
                </a:lnTo>
                <a:lnTo>
                  <a:pt x="231" y="1698"/>
                </a:lnTo>
                <a:lnTo>
                  <a:pt x="232" y="1727"/>
                </a:lnTo>
                <a:lnTo>
                  <a:pt x="231" y="1771"/>
                </a:lnTo>
                <a:lnTo>
                  <a:pt x="230" y="1812"/>
                </a:lnTo>
                <a:lnTo>
                  <a:pt x="228" y="1826"/>
                </a:lnTo>
                <a:lnTo>
                  <a:pt x="227" y="1830"/>
                </a:lnTo>
                <a:lnTo>
                  <a:pt x="226" y="1832"/>
                </a:lnTo>
                <a:lnTo>
                  <a:pt x="226" y="1832"/>
                </a:lnTo>
                <a:lnTo>
                  <a:pt x="214" y="1842"/>
                </a:lnTo>
                <a:lnTo>
                  <a:pt x="193" y="1855"/>
                </a:lnTo>
                <a:lnTo>
                  <a:pt x="153" y="1879"/>
                </a:lnTo>
                <a:lnTo>
                  <a:pt x="153" y="1879"/>
                </a:lnTo>
                <a:lnTo>
                  <a:pt x="140" y="1887"/>
                </a:lnTo>
                <a:lnTo>
                  <a:pt x="129" y="1895"/>
                </a:lnTo>
                <a:lnTo>
                  <a:pt x="119" y="1901"/>
                </a:lnTo>
                <a:lnTo>
                  <a:pt x="117" y="1905"/>
                </a:lnTo>
                <a:lnTo>
                  <a:pt x="117" y="1905"/>
                </a:lnTo>
                <a:lnTo>
                  <a:pt x="116" y="1910"/>
                </a:lnTo>
                <a:lnTo>
                  <a:pt x="113" y="1919"/>
                </a:lnTo>
                <a:lnTo>
                  <a:pt x="113" y="1925"/>
                </a:lnTo>
                <a:lnTo>
                  <a:pt x="114" y="1930"/>
                </a:lnTo>
                <a:lnTo>
                  <a:pt x="117" y="1934"/>
                </a:lnTo>
                <a:lnTo>
                  <a:pt x="122" y="1936"/>
                </a:lnTo>
                <a:lnTo>
                  <a:pt x="122" y="1936"/>
                </a:lnTo>
                <a:lnTo>
                  <a:pt x="134" y="1939"/>
                </a:lnTo>
                <a:lnTo>
                  <a:pt x="144" y="1940"/>
                </a:lnTo>
                <a:lnTo>
                  <a:pt x="153" y="1941"/>
                </a:lnTo>
                <a:lnTo>
                  <a:pt x="153" y="1941"/>
                </a:lnTo>
                <a:lnTo>
                  <a:pt x="156" y="1943"/>
                </a:lnTo>
                <a:lnTo>
                  <a:pt x="162" y="1944"/>
                </a:lnTo>
                <a:lnTo>
                  <a:pt x="171" y="1945"/>
                </a:lnTo>
                <a:lnTo>
                  <a:pt x="176" y="1944"/>
                </a:lnTo>
                <a:lnTo>
                  <a:pt x="184" y="1941"/>
                </a:lnTo>
                <a:lnTo>
                  <a:pt x="184" y="1941"/>
                </a:lnTo>
                <a:lnTo>
                  <a:pt x="200" y="1935"/>
                </a:lnTo>
                <a:lnTo>
                  <a:pt x="215" y="1927"/>
                </a:lnTo>
                <a:lnTo>
                  <a:pt x="231" y="1921"/>
                </a:lnTo>
                <a:lnTo>
                  <a:pt x="246" y="1916"/>
                </a:lnTo>
                <a:lnTo>
                  <a:pt x="246" y="1916"/>
                </a:lnTo>
                <a:lnTo>
                  <a:pt x="266" y="1912"/>
                </a:lnTo>
                <a:lnTo>
                  <a:pt x="290" y="1909"/>
                </a:lnTo>
                <a:lnTo>
                  <a:pt x="319" y="1905"/>
                </a:lnTo>
                <a:lnTo>
                  <a:pt x="319" y="1905"/>
                </a:lnTo>
                <a:lnTo>
                  <a:pt x="319" y="1905"/>
                </a:lnTo>
                <a:lnTo>
                  <a:pt x="320" y="1906"/>
                </a:lnTo>
                <a:lnTo>
                  <a:pt x="321" y="1905"/>
                </a:lnTo>
                <a:lnTo>
                  <a:pt x="324" y="1900"/>
                </a:lnTo>
                <a:lnTo>
                  <a:pt x="324" y="1900"/>
                </a:lnTo>
                <a:lnTo>
                  <a:pt x="327" y="1892"/>
                </a:lnTo>
                <a:lnTo>
                  <a:pt x="329" y="1886"/>
                </a:lnTo>
                <a:lnTo>
                  <a:pt x="329" y="1879"/>
                </a:lnTo>
                <a:lnTo>
                  <a:pt x="329" y="1879"/>
                </a:lnTo>
                <a:lnTo>
                  <a:pt x="323" y="1849"/>
                </a:lnTo>
                <a:lnTo>
                  <a:pt x="318" y="1829"/>
                </a:lnTo>
                <a:lnTo>
                  <a:pt x="314" y="1817"/>
                </a:lnTo>
                <a:lnTo>
                  <a:pt x="314" y="1817"/>
                </a:lnTo>
                <a:lnTo>
                  <a:pt x="312" y="1810"/>
                </a:lnTo>
                <a:lnTo>
                  <a:pt x="311" y="1794"/>
                </a:lnTo>
                <a:lnTo>
                  <a:pt x="310" y="1742"/>
                </a:lnTo>
                <a:lnTo>
                  <a:pt x="311" y="1686"/>
                </a:lnTo>
                <a:lnTo>
                  <a:pt x="311" y="1665"/>
                </a:lnTo>
                <a:lnTo>
                  <a:pt x="314" y="1651"/>
                </a:lnTo>
                <a:lnTo>
                  <a:pt x="314" y="1651"/>
                </a:lnTo>
                <a:lnTo>
                  <a:pt x="319" y="1627"/>
                </a:lnTo>
                <a:lnTo>
                  <a:pt x="321" y="1598"/>
                </a:lnTo>
                <a:lnTo>
                  <a:pt x="324" y="1572"/>
                </a:lnTo>
                <a:lnTo>
                  <a:pt x="324" y="1557"/>
                </a:lnTo>
                <a:lnTo>
                  <a:pt x="324" y="1557"/>
                </a:lnTo>
                <a:lnTo>
                  <a:pt x="324" y="1550"/>
                </a:lnTo>
                <a:lnTo>
                  <a:pt x="327" y="1539"/>
                </a:lnTo>
                <a:lnTo>
                  <a:pt x="329" y="1526"/>
                </a:lnTo>
                <a:lnTo>
                  <a:pt x="366" y="1526"/>
                </a:lnTo>
                <a:lnTo>
                  <a:pt x="366" y="1526"/>
                </a:lnTo>
                <a:lnTo>
                  <a:pt x="376" y="1486"/>
                </a:lnTo>
                <a:lnTo>
                  <a:pt x="382" y="1460"/>
                </a:lnTo>
                <a:lnTo>
                  <a:pt x="385" y="1454"/>
                </a:lnTo>
                <a:lnTo>
                  <a:pt x="386" y="1452"/>
                </a:lnTo>
                <a:lnTo>
                  <a:pt x="386" y="1454"/>
                </a:lnTo>
                <a:lnTo>
                  <a:pt x="386" y="1454"/>
                </a:lnTo>
                <a:lnTo>
                  <a:pt x="397" y="1526"/>
                </a:lnTo>
                <a:lnTo>
                  <a:pt x="397" y="1526"/>
                </a:lnTo>
                <a:lnTo>
                  <a:pt x="421" y="1525"/>
                </a:lnTo>
                <a:lnTo>
                  <a:pt x="437" y="1525"/>
                </a:lnTo>
                <a:lnTo>
                  <a:pt x="442" y="1525"/>
                </a:lnTo>
                <a:lnTo>
                  <a:pt x="443" y="1525"/>
                </a:lnTo>
                <a:lnTo>
                  <a:pt x="443" y="1526"/>
                </a:lnTo>
                <a:lnTo>
                  <a:pt x="443" y="1526"/>
                </a:lnTo>
                <a:lnTo>
                  <a:pt x="443" y="1547"/>
                </a:lnTo>
                <a:lnTo>
                  <a:pt x="446" y="1591"/>
                </a:lnTo>
                <a:lnTo>
                  <a:pt x="450" y="1639"/>
                </a:lnTo>
                <a:lnTo>
                  <a:pt x="454" y="1672"/>
                </a:lnTo>
                <a:lnTo>
                  <a:pt x="454" y="1672"/>
                </a:lnTo>
                <a:lnTo>
                  <a:pt x="463" y="1727"/>
                </a:lnTo>
                <a:lnTo>
                  <a:pt x="467" y="1757"/>
                </a:lnTo>
                <a:lnTo>
                  <a:pt x="469" y="1781"/>
                </a:lnTo>
                <a:lnTo>
                  <a:pt x="469" y="1781"/>
                </a:lnTo>
                <a:lnTo>
                  <a:pt x="470" y="1803"/>
                </a:lnTo>
                <a:lnTo>
                  <a:pt x="470" y="1808"/>
                </a:lnTo>
                <a:lnTo>
                  <a:pt x="469" y="1812"/>
                </a:lnTo>
                <a:lnTo>
                  <a:pt x="469" y="1812"/>
                </a:lnTo>
                <a:lnTo>
                  <a:pt x="465" y="1821"/>
                </a:lnTo>
                <a:lnTo>
                  <a:pt x="463" y="1838"/>
                </a:lnTo>
                <a:lnTo>
                  <a:pt x="459" y="1856"/>
                </a:lnTo>
                <a:lnTo>
                  <a:pt x="459" y="1864"/>
                </a:lnTo>
                <a:lnTo>
                  <a:pt x="459" y="1869"/>
                </a:lnTo>
                <a:lnTo>
                  <a:pt x="459" y="1869"/>
                </a:lnTo>
                <a:lnTo>
                  <a:pt x="459" y="1878"/>
                </a:lnTo>
                <a:lnTo>
                  <a:pt x="460" y="1888"/>
                </a:lnTo>
                <a:lnTo>
                  <a:pt x="460" y="1893"/>
                </a:lnTo>
                <a:lnTo>
                  <a:pt x="463" y="1897"/>
                </a:lnTo>
                <a:lnTo>
                  <a:pt x="465" y="1901"/>
                </a:lnTo>
                <a:lnTo>
                  <a:pt x="469" y="1905"/>
                </a:lnTo>
                <a:lnTo>
                  <a:pt x="469" y="1905"/>
                </a:lnTo>
                <a:lnTo>
                  <a:pt x="476" y="1910"/>
                </a:lnTo>
                <a:lnTo>
                  <a:pt x="485" y="1921"/>
                </a:lnTo>
                <a:lnTo>
                  <a:pt x="495" y="1932"/>
                </a:lnTo>
                <a:lnTo>
                  <a:pt x="508" y="1944"/>
                </a:lnTo>
                <a:lnTo>
                  <a:pt x="522" y="1956"/>
                </a:lnTo>
                <a:lnTo>
                  <a:pt x="530" y="1960"/>
                </a:lnTo>
                <a:lnTo>
                  <a:pt x="538" y="1964"/>
                </a:lnTo>
                <a:lnTo>
                  <a:pt x="544" y="1967"/>
                </a:lnTo>
                <a:lnTo>
                  <a:pt x="552" y="1969"/>
                </a:lnTo>
                <a:lnTo>
                  <a:pt x="560" y="1969"/>
                </a:lnTo>
                <a:lnTo>
                  <a:pt x="568" y="1967"/>
                </a:lnTo>
                <a:lnTo>
                  <a:pt x="568" y="1967"/>
                </a:lnTo>
                <a:lnTo>
                  <a:pt x="582" y="1962"/>
                </a:lnTo>
                <a:lnTo>
                  <a:pt x="593" y="1957"/>
                </a:lnTo>
                <a:lnTo>
                  <a:pt x="603" y="1952"/>
                </a:lnTo>
                <a:lnTo>
                  <a:pt x="610" y="1947"/>
                </a:lnTo>
                <a:lnTo>
                  <a:pt x="615" y="1940"/>
                </a:lnTo>
                <a:lnTo>
                  <a:pt x="618" y="1935"/>
                </a:lnTo>
                <a:lnTo>
                  <a:pt x="617" y="1930"/>
                </a:lnTo>
                <a:lnTo>
                  <a:pt x="614" y="1926"/>
                </a:lnTo>
                <a:lnTo>
                  <a:pt x="614" y="1926"/>
                </a:lnTo>
                <a:lnTo>
                  <a:pt x="606" y="1917"/>
                </a:lnTo>
                <a:lnTo>
                  <a:pt x="599" y="1909"/>
                </a:lnTo>
                <a:lnTo>
                  <a:pt x="583" y="1890"/>
                </a:lnTo>
                <a:lnTo>
                  <a:pt x="583" y="1890"/>
                </a:lnTo>
                <a:lnTo>
                  <a:pt x="575" y="1882"/>
                </a:lnTo>
                <a:lnTo>
                  <a:pt x="568" y="1874"/>
                </a:lnTo>
                <a:lnTo>
                  <a:pt x="561" y="1868"/>
                </a:lnTo>
                <a:lnTo>
                  <a:pt x="558" y="1864"/>
                </a:lnTo>
                <a:lnTo>
                  <a:pt x="557" y="1858"/>
                </a:lnTo>
                <a:lnTo>
                  <a:pt x="557" y="1858"/>
                </a:lnTo>
                <a:lnTo>
                  <a:pt x="556" y="1847"/>
                </a:lnTo>
                <a:lnTo>
                  <a:pt x="555" y="1834"/>
                </a:lnTo>
                <a:lnTo>
                  <a:pt x="553" y="1823"/>
                </a:lnTo>
                <a:lnTo>
                  <a:pt x="552" y="1817"/>
                </a:lnTo>
                <a:lnTo>
                  <a:pt x="552" y="1817"/>
                </a:lnTo>
                <a:lnTo>
                  <a:pt x="548" y="1810"/>
                </a:lnTo>
                <a:lnTo>
                  <a:pt x="547" y="1807"/>
                </a:lnTo>
                <a:lnTo>
                  <a:pt x="547" y="1807"/>
                </a:lnTo>
                <a:lnTo>
                  <a:pt x="551" y="1708"/>
                </a:lnTo>
                <a:lnTo>
                  <a:pt x="555" y="1634"/>
                </a:lnTo>
                <a:lnTo>
                  <a:pt x="557" y="1583"/>
                </a:lnTo>
                <a:lnTo>
                  <a:pt x="557" y="1583"/>
                </a:lnTo>
                <a:lnTo>
                  <a:pt x="558" y="1560"/>
                </a:lnTo>
                <a:lnTo>
                  <a:pt x="558" y="1543"/>
                </a:lnTo>
                <a:lnTo>
                  <a:pt x="557" y="1531"/>
                </a:lnTo>
                <a:lnTo>
                  <a:pt x="583" y="1526"/>
                </a:lnTo>
                <a:lnTo>
                  <a:pt x="583" y="1526"/>
                </a:lnTo>
                <a:lnTo>
                  <a:pt x="591" y="1528"/>
                </a:lnTo>
                <a:lnTo>
                  <a:pt x="596" y="1528"/>
                </a:lnTo>
                <a:lnTo>
                  <a:pt x="599" y="1526"/>
                </a:lnTo>
                <a:lnTo>
                  <a:pt x="599" y="1526"/>
                </a:lnTo>
                <a:lnTo>
                  <a:pt x="595" y="1450"/>
                </a:lnTo>
                <a:lnTo>
                  <a:pt x="583" y="1281"/>
                </a:lnTo>
                <a:lnTo>
                  <a:pt x="568" y="1038"/>
                </a:lnTo>
                <a:lnTo>
                  <a:pt x="609" y="1033"/>
                </a:lnTo>
                <a:lnTo>
                  <a:pt x="609" y="1033"/>
                </a:lnTo>
                <a:lnTo>
                  <a:pt x="597" y="807"/>
                </a:lnTo>
                <a:lnTo>
                  <a:pt x="588" y="649"/>
                </a:lnTo>
                <a:lnTo>
                  <a:pt x="583" y="571"/>
                </a:lnTo>
                <a:lnTo>
                  <a:pt x="583" y="571"/>
                </a:lnTo>
                <a:lnTo>
                  <a:pt x="584" y="563"/>
                </a:lnTo>
                <a:lnTo>
                  <a:pt x="587" y="552"/>
                </a:lnTo>
                <a:lnTo>
                  <a:pt x="593" y="537"/>
                </a:lnTo>
                <a:lnTo>
                  <a:pt x="601" y="521"/>
                </a:lnTo>
                <a:lnTo>
                  <a:pt x="617" y="489"/>
                </a:lnTo>
                <a:lnTo>
                  <a:pt x="630" y="467"/>
                </a:lnTo>
                <a:lnTo>
                  <a:pt x="630" y="467"/>
                </a:lnTo>
                <a:lnTo>
                  <a:pt x="637" y="453"/>
                </a:lnTo>
                <a:lnTo>
                  <a:pt x="648" y="428"/>
                </a:lnTo>
                <a:lnTo>
                  <a:pt x="676" y="362"/>
                </a:lnTo>
                <a:lnTo>
                  <a:pt x="689" y="326"/>
                </a:lnTo>
                <a:lnTo>
                  <a:pt x="702" y="295"/>
                </a:lnTo>
                <a:lnTo>
                  <a:pt x="710" y="269"/>
                </a:lnTo>
                <a:lnTo>
                  <a:pt x="711" y="261"/>
                </a:lnTo>
                <a:lnTo>
                  <a:pt x="713" y="255"/>
                </a:lnTo>
                <a:lnTo>
                  <a:pt x="713" y="255"/>
                </a:lnTo>
                <a:lnTo>
                  <a:pt x="711" y="249"/>
                </a:lnTo>
                <a:lnTo>
                  <a:pt x="707" y="242"/>
                </a:lnTo>
                <a:lnTo>
                  <a:pt x="692" y="222"/>
                </a:lnTo>
                <a:lnTo>
                  <a:pt x="671" y="196"/>
                </a:lnTo>
                <a:lnTo>
                  <a:pt x="647" y="169"/>
                </a:lnTo>
                <a:lnTo>
                  <a:pt x="619" y="143"/>
                </a:lnTo>
                <a:lnTo>
                  <a:pt x="596" y="118"/>
                </a:lnTo>
                <a:lnTo>
                  <a:pt x="575" y="100"/>
                </a:lnTo>
                <a:lnTo>
                  <a:pt x="562" y="88"/>
                </a:lnTo>
                <a:lnTo>
                  <a:pt x="562" y="88"/>
                </a:lnTo>
                <a:lnTo>
                  <a:pt x="536" y="69"/>
                </a:lnTo>
                <a:lnTo>
                  <a:pt x="499" y="44"/>
                </a:lnTo>
                <a:lnTo>
                  <a:pt x="464" y="21"/>
                </a:lnTo>
                <a:lnTo>
                  <a:pt x="451" y="14"/>
                </a:lnTo>
                <a:lnTo>
                  <a:pt x="443" y="11"/>
                </a:lnTo>
                <a:lnTo>
                  <a:pt x="443" y="11"/>
                </a:lnTo>
                <a:lnTo>
                  <a:pt x="406" y="4"/>
                </a:lnTo>
                <a:lnTo>
                  <a:pt x="382" y="1"/>
                </a:lnTo>
                <a:lnTo>
                  <a:pt x="366" y="0"/>
                </a:lnTo>
                <a:lnTo>
                  <a:pt x="366" y="0"/>
                </a:lnTo>
                <a:lnTo>
                  <a:pt x="353" y="0"/>
                </a:lnTo>
                <a:lnTo>
                  <a:pt x="338" y="3"/>
                </a:lnTo>
                <a:lnTo>
                  <a:pt x="324" y="5"/>
                </a:lnTo>
                <a:lnTo>
                  <a:pt x="324" y="5"/>
                </a:lnTo>
                <a:lnTo>
                  <a:pt x="319" y="7"/>
                </a:lnTo>
                <a:lnTo>
                  <a:pt x="315" y="7"/>
                </a:lnTo>
                <a:lnTo>
                  <a:pt x="314" y="7"/>
                </a:lnTo>
                <a:lnTo>
                  <a:pt x="314" y="5"/>
                </a:lnTo>
                <a:lnTo>
                  <a:pt x="314" y="5"/>
                </a:lnTo>
                <a:close/>
                <a:moveTo>
                  <a:pt x="324" y="16"/>
                </a:moveTo>
                <a:lnTo>
                  <a:pt x="324" y="16"/>
                </a:lnTo>
                <a:lnTo>
                  <a:pt x="327" y="18"/>
                </a:lnTo>
                <a:lnTo>
                  <a:pt x="331" y="21"/>
                </a:lnTo>
                <a:lnTo>
                  <a:pt x="334" y="21"/>
                </a:lnTo>
                <a:lnTo>
                  <a:pt x="334" y="21"/>
                </a:lnTo>
                <a:lnTo>
                  <a:pt x="340" y="21"/>
                </a:lnTo>
                <a:lnTo>
                  <a:pt x="347" y="24"/>
                </a:lnTo>
                <a:lnTo>
                  <a:pt x="355" y="26"/>
                </a:lnTo>
                <a:lnTo>
                  <a:pt x="355" y="26"/>
                </a:lnTo>
                <a:lnTo>
                  <a:pt x="349" y="27"/>
                </a:lnTo>
                <a:lnTo>
                  <a:pt x="345" y="29"/>
                </a:lnTo>
                <a:lnTo>
                  <a:pt x="344" y="30"/>
                </a:lnTo>
                <a:lnTo>
                  <a:pt x="345" y="31"/>
                </a:lnTo>
                <a:lnTo>
                  <a:pt x="345" y="31"/>
                </a:lnTo>
                <a:lnTo>
                  <a:pt x="349" y="34"/>
                </a:lnTo>
                <a:lnTo>
                  <a:pt x="355" y="36"/>
                </a:lnTo>
                <a:lnTo>
                  <a:pt x="360" y="39"/>
                </a:lnTo>
                <a:lnTo>
                  <a:pt x="366" y="42"/>
                </a:lnTo>
                <a:lnTo>
                  <a:pt x="366" y="42"/>
                </a:lnTo>
                <a:lnTo>
                  <a:pt x="368" y="43"/>
                </a:lnTo>
                <a:lnTo>
                  <a:pt x="373" y="44"/>
                </a:lnTo>
                <a:lnTo>
                  <a:pt x="385" y="47"/>
                </a:lnTo>
                <a:lnTo>
                  <a:pt x="397" y="49"/>
                </a:lnTo>
                <a:lnTo>
                  <a:pt x="407" y="52"/>
                </a:lnTo>
                <a:lnTo>
                  <a:pt x="407" y="52"/>
                </a:lnTo>
                <a:lnTo>
                  <a:pt x="416" y="56"/>
                </a:lnTo>
                <a:lnTo>
                  <a:pt x="425" y="60"/>
                </a:lnTo>
                <a:lnTo>
                  <a:pt x="432" y="64"/>
                </a:lnTo>
                <a:lnTo>
                  <a:pt x="433" y="66"/>
                </a:lnTo>
                <a:lnTo>
                  <a:pt x="433" y="68"/>
                </a:lnTo>
                <a:lnTo>
                  <a:pt x="433" y="68"/>
                </a:lnTo>
                <a:lnTo>
                  <a:pt x="429" y="69"/>
                </a:lnTo>
                <a:lnTo>
                  <a:pt x="424" y="70"/>
                </a:lnTo>
                <a:lnTo>
                  <a:pt x="417" y="72"/>
                </a:lnTo>
                <a:lnTo>
                  <a:pt x="412" y="73"/>
                </a:lnTo>
                <a:lnTo>
                  <a:pt x="412" y="73"/>
                </a:lnTo>
                <a:lnTo>
                  <a:pt x="407" y="77"/>
                </a:lnTo>
                <a:lnTo>
                  <a:pt x="403" y="81"/>
                </a:lnTo>
                <a:lnTo>
                  <a:pt x="402" y="83"/>
                </a:lnTo>
                <a:lnTo>
                  <a:pt x="402" y="86"/>
                </a:lnTo>
                <a:lnTo>
                  <a:pt x="403" y="87"/>
                </a:lnTo>
                <a:lnTo>
                  <a:pt x="407" y="88"/>
                </a:lnTo>
                <a:lnTo>
                  <a:pt x="407" y="88"/>
                </a:lnTo>
                <a:lnTo>
                  <a:pt x="424" y="91"/>
                </a:lnTo>
                <a:lnTo>
                  <a:pt x="430" y="94"/>
                </a:lnTo>
                <a:lnTo>
                  <a:pt x="438" y="99"/>
                </a:lnTo>
                <a:lnTo>
                  <a:pt x="438" y="99"/>
                </a:lnTo>
                <a:lnTo>
                  <a:pt x="447" y="107"/>
                </a:lnTo>
                <a:lnTo>
                  <a:pt x="452" y="109"/>
                </a:lnTo>
                <a:lnTo>
                  <a:pt x="459" y="109"/>
                </a:lnTo>
                <a:lnTo>
                  <a:pt x="459" y="109"/>
                </a:lnTo>
                <a:lnTo>
                  <a:pt x="477" y="109"/>
                </a:lnTo>
                <a:lnTo>
                  <a:pt x="485" y="109"/>
                </a:lnTo>
                <a:lnTo>
                  <a:pt x="490" y="109"/>
                </a:lnTo>
                <a:lnTo>
                  <a:pt x="490" y="109"/>
                </a:lnTo>
                <a:lnTo>
                  <a:pt x="492" y="110"/>
                </a:lnTo>
                <a:lnTo>
                  <a:pt x="496" y="116"/>
                </a:lnTo>
                <a:lnTo>
                  <a:pt x="509" y="133"/>
                </a:lnTo>
                <a:lnTo>
                  <a:pt x="548" y="187"/>
                </a:lnTo>
                <a:lnTo>
                  <a:pt x="586" y="242"/>
                </a:lnTo>
                <a:lnTo>
                  <a:pt x="604" y="270"/>
                </a:lnTo>
                <a:lnTo>
                  <a:pt x="604" y="270"/>
                </a:lnTo>
                <a:lnTo>
                  <a:pt x="606" y="275"/>
                </a:lnTo>
                <a:lnTo>
                  <a:pt x="608" y="279"/>
                </a:lnTo>
                <a:lnTo>
                  <a:pt x="608" y="282"/>
                </a:lnTo>
                <a:lnTo>
                  <a:pt x="608" y="284"/>
                </a:lnTo>
                <a:lnTo>
                  <a:pt x="604" y="291"/>
                </a:lnTo>
                <a:lnTo>
                  <a:pt x="604" y="291"/>
                </a:lnTo>
                <a:lnTo>
                  <a:pt x="590" y="313"/>
                </a:lnTo>
                <a:lnTo>
                  <a:pt x="565" y="351"/>
                </a:lnTo>
                <a:lnTo>
                  <a:pt x="531" y="405"/>
                </a:lnTo>
                <a:lnTo>
                  <a:pt x="531" y="405"/>
                </a:lnTo>
                <a:lnTo>
                  <a:pt x="522" y="413"/>
                </a:lnTo>
                <a:lnTo>
                  <a:pt x="505" y="426"/>
                </a:lnTo>
                <a:lnTo>
                  <a:pt x="479" y="447"/>
                </a:lnTo>
                <a:lnTo>
                  <a:pt x="479" y="447"/>
                </a:lnTo>
                <a:lnTo>
                  <a:pt x="464" y="456"/>
                </a:lnTo>
                <a:lnTo>
                  <a:pt x="454" y="461"/>
                </a:lnTo>
                <a:lnTo>
                  <a:pt x="448" y="462"/>
                </a:lnTo>
                <a:lnTo>
                  <a:pt x="448" y="462"/>
                </a:lnTo>
                <a:lnTo>
                  <a:pt x="447" y="461"/>
                </a:lnTo>
                <a:lnTo>
                  <a:pt x="445" y="460"/>
                </a:lnTo>
                <a:lnTo>
                  <a:pt x="443" y="457"/>
                </a:lnTo>
                <a:lnTo>
                  <a:pt x="443" y="452"/>
                </a:lnTo>
                <a:lnTo>
                  <a:pt x="443" y="452"/>
                </a:lnTo>
                <a:lnTo>
                  <a:pt x="445" y="443"/>
                </a:lnTo>
                <a:lnTo>
                  <a:pt x="445" y="431"/>
                </a:lnTo>
                <a:lnTo>
                  <a:pt x="443" y="415"/>
                </a:lnTo>
                <a:lnTo>
                  <a:pt x="443" y="415"/>
                </a:lnTo>
                <a:lnTo>
                  <a:pt x="452" y="406"/>
                </a:lnTo>
                <a:lnTo>
                  <a:pt x="459" y="397"/>
                </a:lnTo>
                <a:lnTo>
                  <a:pt x="464" y="389"/>
                </a:lnTo>
                <a:lnTo>
                  <a:pt x="464" y="389"/>
                </a:lnTo>
                <a:lnTo>
                  <a:pt x="467" y="379"/>
                </a:lnTo>
                <a:lnTo>
                  <a:pt x="470" y="365"/>
                </a:lnTo>
                <a:lnTo>
                  <a:pt x="474" y="343"/>
                </a:lnTo>
                <a:lnTo>
                  <a:pt x="474" y="343"/>
                </a:lnTo>
                <a:lnTo>
                  <a:pt x="477" y="335"/>
                </a:lnTo>
                <a:lnTo>
                  <a:pt x="477" y="331"/>
                </a:lnTo>
                <a:lnTo>
                  <a:pt x="474" y="327"/>
                </a:lnTo>
                <a:lnTo>
                  <a:pt x="474" y="327"/>
                </a:lnTo>
                <a:lnTo>
                  <a:pt x="470" y="325"/>
                </a:lnTo>
                <a:lnTo>
                  <a:pt x="468" y="322"/>
                </a:lnTo>
                <a:lnTo>
                  <a:pt x="464" y="322"/>
                </a:lnTo>
                <a:lnTo>
                  <a:pt x="464" y="322"/>
                </a:lnTo>
                <a:lnTo>
                  <a:pt x="465" y="295"/>
                </a:lnTo>
                <a:lnTo>
                  <a:pt x="465" y="274"/>
                </a:lnTo>
                <a:lnTo>
                  <a:pt x="464" y="260"/>
                </a:lnTo>
                <a:lnTo>
                  <a:pt x="464" y="260"/>
                </a:lnTo>
                <a:lnTo>
                  <a:pt x="460" y="249"/>
                </a:lnTo>
                <a:lnTo>
                  <a:pt x="455" y="238"/>
                </a:lnTo>
                <a:lnTo>
                  <a:pt x="448" y="226"/>
                </a:lnTo>
                <a:lnTo>
                  <a:pt x="443" y="218"/>
                </a:lnTo>
                <a:lnTo>
                  <a:pt x="443" y="218"/>
                </a:lnTo>
                <a:lnTo>
                  <a:pt x="421" y="200"/>
                </a:lnTo>
                <a:lnTo>
                  <a:pt x="408" y="191"/>
                </a:lnTo>
                <a:lnTo>
                  <a:pt x="402" y="187"/>
                </a:lnTo>
                <a:lnTo>
                  <a:pt x="402" y="187"/>
                </a:lnTo>
                <a:lnTo>
                  <a:pt x="391" y="183"/>
                </a:lnTo>
                <a:lnTo>
                  <a:pt x="385" y="181"/>
                </a:lnTo>
                <a:lnTo>
                  <a:pt x="382" y="181"/>
                </a:lnTo>
                <a:lnTo>
                  <a:pt x="381" y="182"/>
                </a:lnTo>
                <a:lnTo>
                  <a:pt x="381" y="182"/>
                </a:lnTo>
                <a:lnTo>
                  <a:pt x="373" y="184"/>
                </a:lnTo>
                <a:lnTo>
                  <a:pt x="362" y="188"/>
                </a:lnTo>
                <a:lnTo>
                  <a:pt x="345" y="192"/>
                </a:lnTo>
                <a:lnTo>
                  <a:pt x="345" y="192"/>
                </a:lnTo>
                <a:lnTo>
                  <a:pt x="340" y="192"/>
                </a:lnTo>
                <a:lnTo>
                  <a:pt x="329" y="192"/>
                </a:lnTo>
                <a:lnTo>
                  <a:pt x="329" y="192"/>
                </a:lnTo>
                <a:lnTo>
                  <a:pt x="323" y="192"/>
                </a:lnTo>
                <a:lnTo>
                  <a:pt x="320" y="194"/>
                </a:lnTo>
                <a:lnTo>
                  <a:pt x="314" y="197"/>
                </a:lnTo>
                <a:lnTo>
                  <a:pt x="314" y="197"/>
                </a:lnTo>
                <a:lnTo>
                  <a:pt x="306" y="204"/>
                </a:lnTo>
                <a:lnTo>
                  <a:pt x="299" y="212"/>
                </a:lnTo>
                <a:lnTo>
                  <a:pt x="288" y="229"/>
                </a:lnTo>
                <a:lnTo>
                  <a:pt x="288" y="229"/>
                </a:lnTo>
                <a:lnTo>
                  <a:pt x="275" y="248"/>
                </a:lnTo>
                <a:lnTo>
                  <a:pt x="270" y="257"/>
                </a:lnTo>
                <a:lnTo>
                  <a:pt x="267" y="265"/>
                </a:lnTo>
                <a:lnTo>
                  <a:pt x="267" y="265"/>
                </a:lnTo>
                <a:lnTo>
                  <a:pt x="265" y="282"/>
                </a:lnTo>
                <a:lnTo>
                  <a:pt x="262" y="296"/>
                </a:lnTo>
                <a:lnTo>
                  <a:pt x="262" y="296"/>
                </a:lnTo>
                <a:lnTo>
                  <a:pt x="263" y="304"/>
                </a:lnTo>
                <a:lnTo>
                  <a:pt x="267" y="315"/>
                </a:lnTo>
                <a:lnTo>
                  <a:pt x="272" y="332"/>
                </a:lnTo>
                <a:lnTo>
                  <a:pt x="272" y="332"/>
                </a:lnTo>
                <a:lnTo>
                  <a:pt x="270" y="332"/>
                </a:lnTo>
                <a:lnTo>
                  <a:pt x="266" y="332"/>
                </a:lnTo>
                <a:lnTo>
                  <a:pt x="263" y="334"/>
                </a:lnTo>
                <a:lnTo>
                  <a:pt x="262" y="336"/>
                </a:lnTo>
                <a:lnTo>
                  <a:pt x="261" y="339"/>
                </a:lnTo>
                <a:lnTo>
                  <a:pt x="262" y="343"/>
                </a:lnTo>
                <a:lnTo>
                  <a:pt x="262" y="343"/>
                </a:lnTo>
                <a:lnTo>
                  <a:pt x="266" y="358"/>
                </a:lnTo>
                <a:lnTo>
                  <a:pt x="268" y="365"/>
                </a:lnTo>
                <a:lnTo>
                  <a:pt x="272" y="369"/>
                </a:lnTo>
                <a:lnTo>
                  <a:pt x="272" y="369"/>
                </a:lnTo>
                <a:lnTo>
                  <a:pt x="279" y="374"/>
                </a:lnTo>
                <a:lnTo>
                  <a:pt x="283" y="379"/>
                </a:lnTo>
                <a:lnTo>
                  <a:pt x="283" y="379"/>
                </a:lnTo>
                <a:lnTo>
                  <a:pt x="287" y="388"/>
                </a:lnTo>
                <a:lnTo>
                  <a:pt x="290" y="404"/>
                </a:lnTo>
                <a:lnTo>
                  <a:pt x="294" y="418"/>
                </a:lnTo>
                <a:lnTo>
                  <a:pt x="296" y="423"/>
                </a:lnTo>
                <a:lnTo>
                  <a:pt x="298" y="426"/>
                </a:lnTo>
                <a:lnTo>
                  <a:pt x="298" y="426"/>
                </a:lnTo>
                <a:lnTo>
                  <a:pt x="303" y="430"/>
                </a:lnTo>
                <a:lnTo>
                  <a:pt x="309" y="436"/>
                </a:lnTo>
                <a:lnTo>
                  <a:pt x="309" y="436"/>
                </a:lnTo>
                <a:lnTo>
                  <a:pt x="311" y="440"/>
                </a:lnTo>
                <a:lnTo>
                  <a:pt x="314" y="441"/>
                </a:lnTo>
                <a:lnTo>
                  <a:pt x="314" y="441"/>
                </a:lnTo>
                <a:lnTo>
                  <a:pt x="315" y="448"/>
                </a:lnTo>
                <a:lnTo>
                  <a:pt x="318" y="457"/>
                </a:lnTo>
                <a:lnTo>
                  <a:pt x="319" y="473"/>
                </a:lnTo>
                <a:lnTo>
                  <a:pt x="319" y="473"/>
                </a:lnTo>
                <a:lnTo>
                  <a:pt x="318" y="474"/>
                </a:lnTo>
                <a:lnTo>
                  <a:pt x="312" y="475"/>
                </a:lnTo>
                <a:lnTo>
                  <a:pt x="299" y="476"/>
                </a:lnTo>
                <a:lnTo>
                  <a:pt x="284" y="475"/>
                </a:lnTo>
                <a:lnTo>
                  <a:pt x="277" y="475"/>
                </a:lnTo>
                <a:lnTo>
                  <a:pt x="272" y="473"/>
                </a:lnTo>
                <a:lnTo>
                  <a:pt x="272" y="473"/>
                </a:lnTo>
                <a:lnTo>
                  <a:pt x="263" y="466"/>
                </a:lnTo>
                <a:lnTo>
                  <a:pt x="252" y="454"/>
                </a:lnTo>
                <a:lnTo>
                  <a:pt x="226" y="431"/>
                </a:lnTo>
                <a:lnTo>
                  <a:pt x="226" y="431"/>
                </a:lnTo>
                <a:lnTo>
                  <a:pt x="179" y="391"/>
                </a:lnTo>
                <a:lnTo>
                  <a:pt x="153" y="369"/>
                </a:lnTo>
                <a:lnTo>
                  <a:pt x="143" y="360"/>
                </a:lnTo>
                <a:lnTo>
                  <a:pt x="138" y="353"/>
                </a:lnTo>
                <a:lnTo>
                  <a:pt x="138" y="353"/>
                </a:lnTo>
                <a:lnTo>
                  <a:pt x="134" y="348"/>
                </a:lnTo>
                <a:lnTo>
                  <a:pt x="127" y="343"/>
                </a:lnTo>
                <a:lnTo>
                  <a:pt x="112" y="330"/>
                </a:lnTo>
                <a:lnTo>
                  <a:pt x="105" y="323"/>
                </a:lnTo>
                <a:lnTo>
                  <a:pt x="100" y="318"/>
                </a:lnTo>
                <a:lnTo>
                  <a:pt x="96" y="312"/>
                </a:lnTo>
                <a:lnTo>
                  <a:pt x="96" y="309"/>
                </a:lnTo>
                <a:lnTo>
                  <a:pt x="96" y="306"/>
                </a:lnTo>
                <a:lnTo>
                  <a:pt x="96" y="306"/>
                </a:lnTo>
                <a:lnTo>
                  <a:pt x="110" y="271"/>
                </a:lnTo>
                <a:lnTo>
                  <a:pt x="138" y="205"/>
                </a:lnTo>
                <a:lnTo>
                  <a:pt x="165" y="143"/>
                </a:lnTo>
                <a:lnTo>
                  <a:pt x="174" y="122"/>
                </a:lnTo>
                <a:lnTo>
                  <a:pt x="179" y="114"/>
                </a:lnTo>
                <a:lnTo>
                  <a:pt x="179" y="114"/>
                </a:lnTo>
                <a:lnTo>
                  <a:pt x="189" y="116"/>
                </a:lnTo>
                <a:lnTo>
                  <a:pt x="196" y="116"/>
                </a:lnTo>
                <a:lnTo>
                  <a:pt x="205" y="114"/>
                </a:lnTo>
                <a:lnTo>
                  <a:pt x="205" y="114"/>
                </a:lnTo>
                <a:lnTo>
                  <a:pt x="215" y="112"/>
                </a:lnTo>
                <a:lnTo>
                  <a:pt x="226" y="107"/>
                </a:lnTo>
                <a:lnTo>
                  <a:pt x="237" y="101"/>
                </a:lnTo>
                <a:lnTo>
                  <a:pt x="246" y="99"/>
                </a:lnTo>
                <a:lnTo>
                  <a:pt x="246" y="99"/>
                </a:lnTo>
                <a:lnTo>
                  <a:pt x="274" y="94"/>
                </a:lnTo>
                <a:lnTo>
                  <a:pt x="287" y="90"/>
                </a:lnTo>
                <a:lnTo>
                  <a:pt x="292" y="86"/>
                </a:lnTo>
                <a:lnTo>
                  <a:pt x="293" y="83"/>
                </a:lnTo>
                <a:lnTo>
                  <a:pt x="293" y="83"/>
                </a:lnTo>
                <a:lnTo>
                  <a:pt x="294" y="78"/>
                </a:lnTo>
                <a:lnTo>
                  <a:pt x="297" y="75"/>
                </a:lnTo>
                <a:lnTo>
                  <a:pt x="297" y="74"/>
                </a:lnTo>
                <a:lnTo>
                  <a:pt x="293" y="73"/>
                </a:lnTo>
                <a:lnTo>
                  <a:pt x="293" y="73"/>
                </a:lnTo>
                <a:lnTo>
                  <a:pt x="281" y="70"/>
                </a:lnTo>
                <a:lnTo>
                  <a:pt x="265" y="69"/>
                </a:lnTo>
                <a:lnTo>
                  <a:pt x="249" y="68"/>
                </a:lnTo>
                <a:lnTo>
                  <a:pt x="241" y="68"/>
                </a:lnTo>
                <a:lnTo>
                  <a:pt x="241" y="68"/>
                </a:lnTo>
                <a:lnTo>
                  <a:pt x="240" y="68"/>
                </a:lnTo>
                <a:lnTo>
                  <a:pt x="240" y="68"/>
                </a:lnTo>
                <a:lnTo>
                  <a:pt x="239" y="64"/>
                </a:lnTo>
                <a:lnTo>
                  <a:pt x="240" y="60"/>
                </a:lnTo>
                <a:lnTo>
                  <a:pt x="241" y="57"/>
                </a:lnTo>
                <a:lnTo>
                  <a:pt x="241" y="57"/>
                </a:lnTo>
                <a:lnTo>
                  <a:pt x="248" y="51"/>
                </a:lnTo>
                <a:lnTo>
                  <a:pt x="253" y="47"/>
                </a:lnTo>
                <a:lnTo>
                  <a:pt x="254" y="47"/>
                </a:lnTo>
                <a:lnTo>
                  <a:pt x="257" y="47"/>
                </a:lnTo>
                <a:lnTo>
                  <a:pt x="257" y="47"/>
                </a:lnTo>
                <a:lnTo>
                  <a:pt x="267" y="48"/>
                </a:lnTo>
                <a:lnTo>
                  <a:pt x="285" y="49"/>
                </a:lnTo>
                <a:lnTo>
                  <a:pt x="303" y="49"/>
                </a:lnTo>
                <a:lnTo>
                  <a:pt x="310" y="48"/>
                </a:lnTo>
                <a:lnTo>
                  <a:pt x="314" y="47"/>
                </a:lnTo>
                <a:lnTo>
                  <a:pt x="319" y="42"/>
                </a:lnTo>
                <a:lnTo>
                  <a:pt x="319" y="42"/>
                </a:lnTo>
                <a:lnTo>
                  <a:pt x="320" y="39"/>
                </a:lnTo>
                <a:lnTo>
                  <a:pt x="320" y="36"/>
                </a:lnTo>
                <a:lnTo>
                  <a:pt x="319" y="31"/>
                </a:lnTo>
                <a:lnTo>
                  <a:pt x="319" y="31"/>
                </a:lnTo>
                <a:lnTo>
                  <a:pt x="315" y="26"/>
                </a:lnTo>
                <a:lnTo>
                  <a:pt x="310" y="24"/>
                </a:lnTo>
                <a:lnTo>
                  <a:pt x="303" y="21"/>
                </a:lnTo>
                <a:lnTo>
                  <a:pt x="303" y="21"/>
                </a:lnTo>
                <a:lnTo>
                  <a:pt x="311" y="18"/>
                </a:lnTo>
                <a:lnTo>
                  <a:pt x="319" y="16"/>
                </a:lnTo>
                <a:lnTo>
                  <a:pt x="319" y="16"/>
                </a:lnTo>
                <a:lnTo>
                  <a:pt x="320" y="16"/>
                </a:lnTo>
                <a:lnTo>
                  <a:pt x="321" y="16"/>
                </a:lnTo>
                <a:lnTo>
                  <a:pt x="324" y="16"/>
                </a:lnTo>
                <a:lnTo>
                  <a:pt x="324" y="1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id="{5A8F253F-AA86-C145-BA47-BEEC2A72487A}"/>
              </a:ext>
            </a:extLst>
          </p:cNvPr>
          <p:cNvSpPr>
            <a:spLocks/>
          </p:cNvSpPr>
          <p:nvPr/>
        </p:nvSpPr>
        <p:spPr bwMode="auto">
          <a:xfrm>
            <a:off x="4292317" y="1175323"/>
            <a:ext cx="1230880" cy="2202284"/>
          </a:xfrm>
          <a:custGeom>
            <a:avLst/>
            <a:gdLst>
              <a:gd name="T0" fmla="*/ 554 w 944"/>
              <a:gd name="T1" fmla="*/ 138 h 1689"/>
              <a:gd name="T2" fmla="*/ 380 w 944"/>
              <a:gd name="T3" fmla="*/ 16 h 1689"/>
              <a:gd name="T4" fmla="*/ 251 w 944"/>
              <a:gd name="T5" fmla="*/ 2 h 1689"/>
              <a:gd name="T6" fmla="*/ 79 w 944"/>
              <a:gd name="T7" fmla="*/ 73 h 1689"/>
              <a:gd name="T8" fmla="*/ 33 w 944"/>
              <a:gd name="T9" fmla="*/ 192 h 1689"/>
              <a:gd name="T10" fmla="*/ 58 w 944"/>
              <a:gd name="T11" fmla="*/ 177 h 1689"/>
              <a:gd name="T12" fmla="*/ 105 w 944"/>
              <a:gd name="T13" fmla="*/ 112 h 1689"/>
              <a:gd name="T14" fmla="*/ 136 w 944"/>
              <a:gd name="T15" fmla="*/ 141 h 1689"/>
              <a:gd name="T16" fmla="*/ 162 w 944"/>
              <a:gd name="T17" fmla="*/ 99 h 1689"/>
              <a:gd name="T18" fmla="*/ 349 w 944"/>
              <a:gd name="T19" fmla="*/ 86 h 1689"/>
              <a:gd name="T20" fmla="*/ 468 w 944"/>
              <a:gd name="T21" fmla="*/ 192 h 1689"/>
              <a:gd name="T22" fmla="*/ 437 w 944"/>
              <a:gd name="T23" fmla="*/ 229 h 1689"/>
              <a:gd name="T24" fmla="*/ 393 w 944"/>
              <a:gd name="T25" fmla="*/ 192 h 1689"/>
              <a:gd name="T26" fmla="*/ 314 w 944"/>
              <a:gd name="T27" fmla="*/ 183 h 1689"/>
              <a:gd name="T28" fmla="*/ 249 w 944"/>
              <a:gd name="T29" fmla="*/ 212 h 1689"/>
              <a:gd name="T30" fmla="*/ 229 w 944"/>
              <a:gd name="T31" fmla="*/ 265 h 1689"/>
              <a:gd name="T32" fmla="*/ 240 w 944"/>
              <a:gd name="T33" fmla="*/ 359 h 1689"/>
              <a:gd name="T34" fmla="*/ 302 w 944"/>
              <a:gd name="T35" fmla="*/ 370 h 1689"/>
              <a:gd name="T36" fmla="*/ 333 w 944"/>
              <a:gd name="T37" fmla="*/ 385 h 1689"/>
              <a:gd name="T38" fmla="*/ 429 w 944"/>
              <a:gd name="T39" fmla="*/ 408 h 1689"/>
              <a:gd name="T40" fmla="*/ 376 w 944"/>
              <a:gd name="T41" fmla="*/ 464 h 1689"/>
              <a:gd name="T42" fmla="*/ 229 w 944"/>
              <a:gd name="T43" fmla="*/ 499 h 1689"/>
              <a:gd name="T44" fmla="*/ 178 w 944"/>
              <a:gd name="T45" fmla="*/ 509 h 1689"/>
              <a:gd name="T46" fmla="*/ 86 w 944"/>
              <a:gd name="T47" fmla="*/ 329 h 1689"/>
              <a:gd name="T48" fmla="*/ 101 w 944"/>
              <a:gd name="T49" fmla="*/ 237 h 1689"/>
              <a:gd name="T50" fmla="*/ 64 w 944"/>
              <a:gd name="T51" fmla="*/ 265 h 1689"/>
              <a:gd name="T52" fmla="*/ 60 w 944"/>
              <a:gd name="T53" fmla="*/ 192 h 1689"/>
              <a:gd name="T54" fmla="*/ 20 w 944"/>
              <a:gd name="T55" fmla="*/ 204 h 1689"/>
              <a:gd name="T56" fmla="*/ 2 w 944"/>
              <a:gd name="T57" fmla="*/ 281 h 1689"/>
              <a:gd name="T58" fmla="*/ 90 w 944"/>
              <a:gd name="T59" fmla="*/ 535 h 1689"/>
              <a:gd name="T60" fmla="*/ 136 w 944"/>
              <a:gd name="T61" fmla="*/ 597 h 1689"/>
              <a:gd name="T62" fmla="*/ 362 w 944"/>
              <a:gd name="T63" fmla="*/ 599 h 1689"/>
              <a:gd name="T64" fmla="*/ 442 w 944"/>
              <a:gd name="T65" fmla="*/ 592 h 1689"/>
              <a:gd name="T66" fmla="*/ 495 w 944"/>
              <a:gd name="T67" fmla="*/ 758 h 1689"/>
              <a:gd name="T68" fmla="*/ 488 w 944"/>
              <a:gd name="T69" fmla="*/ 1039 h 1689"/>
              <a:gd name="T70" fmla="*/ 463 w 944"/>
              <a:gd name="T71" fmla="*/ 1233 h 1689"/>
              <a:gd name="T72" fmla="*/ 430 w 944"/>
              <a:gd name="T73" fmla="*/ 1411 h 1689"/>
              <a:gd name="T74" fmla="*/ 416 w 944"/>
              <a:gd name="T75" fmla="*/ 1550 h 1689"/>
              <a:gd name="T76" fmla="*/ 316 w 944"/>
              <a:gd name="T77" fmla="*/ 1619 h 1689"/>
              <a:gd name="T78" fmla="*/ 315 w 944"/>
              <a:gd name="T79" fmla="*/ 1658 h 1689"/>
              <a:gd name="T80" fmla="*/ 368 w 944"/>
              <a:gd name="T81" fmla="*/ 1673 h 1689"/>
              <a:gd name="T82" fmla="*/ 447 w 944"/>
              <a:gd name="T83" fmla="*/ 1635 h 1689"/>
              <a:gd name="T84" fmla="*/ 482 w 944"/>
              <a:gd name="T85" fmla="*/ 1633 h 1689"/>
              <a:gd name="T86" fmla="*/ 499 w 944"/>
              <a:gd name="T87" fmla="*/ 1532 h 1689"/>
              <a:gd name="T88" fmla="*/ 577 w 944"/>
              <a:gd name="T89" fmla="*/ 1251 h 1689"/>
              <a:gd name="T90" fmla="*/ 693 w 944"/>
              <a:gd name="T91" fmla="*/ 1149 h 1689"/>
              <a:gd name="T92" fmla="*/ 716 w 944"/>
              <a:gd name="T93" fmla="*/ 1201 h 1689"/>
              <a:gd name="T94" fmla="*/ 759 w 944"/>
              <a:gd name="T95" fmla="*/ 1372 h 1689"/>
              <a:gd name="T96" fmla="*/ 740 w 944"/>
              <a:gd name="T97" fmla="*/ 1495 h 1689"/>
              <a:gd name="T98" fmla="*/ 731 w 944"/>
              <a:gd name="T99" fmla="*/ 1599 h 1689"/>
              <a:gd name="T100" fmla="*/ 780 w 944"/>
              <a:gd name="T101" fmla="*/ 1672 h 1689"/>
              <a:gd name="T102" fmla="*/ 841 w 944"/>
              <a:gd name="T103" fmla="*/ 1684 h 1689"/>
              <a:gd name="T104" fmla="*/ 881 w 944"/>
              <a:gd name="T105" fmla="*/ 1655 h 1689"/>
              <a:gd name="T106" fmla="*/ 820 w 944"/>
              <a:gd name="T107" fmla="*/ 1567 h 1689"/>
              <a:gd name="T108" fmla="*/ 856 w 944"/>
              <a:gd name="T109" fmla="*/ 1392 h 1689"/>
              <a:gd name="T110" fmla="*/ 934 w 944"/>
              <a:gd name="T111" fmla="*/ 1009 h 1689"/>
              <a:gd name="T112" fmla="*/ 944 w 944"/>
              <a:gd name="T113" fmla="*/ 779 h 1689"/>
              <a:gd name="T114" fmla="*/ 685 w 944"/>
              <a:gd name="T115" fmla="*/ 270 h 1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44" h="1689">
                <a:moveTo>
                  <a:pt x="685" y="270"/>
                </a:moveTo>
                <a:lnTo>
                  <a:pt x="685" y="270"/>
                </a:lnTo>
                <a:lnTo>
                  <a:pt x="676" y="263"/>
                </a:lnTo>
                <a:lnTo>
                  <a:pt x="662" y="248"/>
                </a:lnTo>
                <a:lnTo>
                  <a:pt x="622" y="205"/>
                </a:lnTo>
                <a:lnTo>
                  <a:pt x="600" y="181"/>
                </a:lnTo>
                <a:lnTo>
                  <a:pt x="577" y="157"/>
                </a:lnTo>
                <a:lnTo>
                  <a:pt x="554" y="138"/>
                </a:lnTo>
                <a:lnTo>
                  <a:pt x="544" y="130"/>
                </a:lnTo>
                <a:lnTo>
                  <a:pt x="535" y="125"/>
                </a:lnTo>
                <a:lnTo>
                  <a:pt x="535" y="125"/>
                </a:lnTo>
                <a:lnTo>
                  <a:pt x="516" y="113"/>
                </a:lnTo>
                <a:lnTo>
                  <a:pt x="492" y="98"/>
                </a:lnTo>
                <a:lnTo>
                  <a:pt x="442" y="63"/>
                </a:lnTo>
                <a:lnTo>
                  <a:pt x="380" y="16"/>
                </a:lnTo>
                <a:lnTo>
                  <a:pt x="380" y="16"/>
                </a:lnTo>
                <a:lnTo>
                  <a:pt x="365" y="12"/>
                </a:lnTo>
                <a:lnTo>
                  <a:pt x="334" y="6"/>
                </a:lnTo>
                <a:lnTo>
                  <a:pt x="316" y="3"/>
                </a:lnTo>
                <a:lnTo>
                  <a:pt x="297" y="0"/>
                </a:lnTo>
                <a:lnTo>
                  <a:pt x="277" y="0"/>
                </a:lnTo>
                <a:lnTo>
                  <a:pt x="261" y="0"/>
                </a:lnTo>
                <a:lnTo>
                  <a:pt x="261" y="0"/>
                </a:lnTo>
                <a:lnTo>
                  <a:pt x="251" y="2"/>
                </a:lnTo>
                <a:lnTo>
                  <a:pt x="241" y="4"/>
                </a:lnTo>
                <a:lnTo>
                  <a:pt x="215" y="12"/>
                </a:lnTo>
                <a:lnTo>
                  <a:pt x="187" y="21"/>
                </a:lnTo>
                <a:lnTo>
                  <a:pt x="158" y="34"/>
                </a:lnTo>
                <a:lnTo>
                  <a:pt x="130" y="46"/>
                </a:lnTo>
                <a:lnTo>
                  <a:pt x="106" y="58"/>
                </a:lnTo>
                <a:lnTo>
                  <a:pt x="88" y="67"/>
                </a:lnTo>
                <a:lnTo>
                  <a:pt x="79" y="73"/>
                </a:lnTo>
                <a:lnTo>
                  <a:pt x="79" y="73"/>
                </a:lnTo>
                <a:lnTo>
                  <a:pt x="70" y="83"/>
                </a:lnTo>
                <a:lnTo>
                  <a:pt x="61" y="96"/>
                </a:lnTo>
                <a:lnTo>
                  <a:pt x="53" y="109"/>
                </a:lnTo>
                <a:lnTo>
                  <a:pt x="48" y="120"/>
                </a:lnTo>
                <a:lnTo>
                  <a:pt x="48" y="120"/>
                </a:lnTo>
                <a:lnTo>
                  <a:pt x="39" y="160"/>
                </a:lnTo>
                <a:lnTo>
                  <a:pt x="33" y="192"/>
                </a:lnTo>
                <a:lnTo>
                  <a:pt x="43" y="182"/>
                </a:lnTo>
                <a:lnTo>
                  <a:pt x="43" y="182"/>
                </a:lnTo>
                <a:lnTo>
                  <a:pt x="44" y="182"/>
                </a:lnTo>
                <a:lnTo>
                  <a:pt x="49" y="183"/>
                </a:lnTo>
                <a:lnTo>
                  <a:pt x="51" y="183"/>
                </a:lnTo>
                <a:lnTo>
                  <a:pt x="53" y="182"/>
                </a:lnTo>
                <a:lnTo>
                  <a:pt x="56" y="179"/>
                </a:lnTo>
                <a:lnTo>
                  <a:pt x="58" y="177"/>
                </a:lnTo>
                <a:lnTo>
                  <a:pt x="58" y="177"/>
                </a:lnTo>
                <a:lnTo>
                  <a:pt x="60" y="173"/>
                </a:lnTo>
                <a:lnTo>
                  <a:pt x="61" y="174"/>
                </a:lnTo>
                <a:lnTo>
                  <a:pt x="64" y="170"/>
                </a:lnTo>
                <a:lnTo>
                  <a:pt x="74" y="156"/>
                </a:lnTo>
                <a:lnTo>
                  <a:pt x="74" y="156"/>
                </a:lnTo>
                <a:lnTo>
                  <a:pt x="97" y="121"/>
                </a:lnTo>
                <a:lnTo>
                  <a:pt x="105" y="112"/>
                </a:lnTo>
                <a:lnTo>
                  <a:pt x="108" y="111"/>
                </a:lnTo>
                <a:lnTo>
                  <a:pt x="110" y="109"/>
                </a:lnTo>
                <a:lnTo>
                  <a:pt x="110" y="109"/>
                </a:lnTo>
                <a:lnTo>
                  <a:pt x="113" y="112"/>
                </a:lnTo>
                <a:lnTo>
                  <a:pt x="117" y="116"/>
                </a:lnTo>
                <a:lnTo>
                  <a:pt x="125" y="130"/>
                </a:lnTo>
                <a:lnTo>
                  <a:pt x="131" y="137"/>
                </a:lnTo>
                <a:lnTo>
                  <a:pt x="136" y="141"/>
                </a:lnTo>
                <a:lnTo>
                  <a:pt x="139" y="141"/>
                </a:lnTo>
                <a:lnTo>
                  <a:pt x="141" y="141"/>
                </a:lnTo>
                <a:lnTo>
                  <a:pt x="144" y="138"/>
                </a:lnTo>
                <a:lnTo>
                  <a:pt x="147" y="135"/>
                </a:lnTo>
                <a:lnTo>
                  <a:pt x="147" y="135"/>
                </a:lnTo>
                <a:lnTo>
                  <a:pt x="152" y="128"/>
                </a:lnTo>
                <a:lnTo>
                  <a:pt x="156" y="117"/>
                </a:lnTo>
                <a:lnTo>
                  <a:pt x="162" y="99"/>
                </a:lnTo>
                <a:lnTo>
                  <a:pt x="166" y="85"/>
                </a:lnTo>
                <a:lnTo>
                  <a:pt x="167" y="78"/>
                </a:lnTo>
                <a:lnTo>
                  <a:pt x="167" y="78"/>
                </a:lnTo>
                <a:lnTo>
                  <a:pt x="251" y="81"/>
                </a:lnTo>
                <a:lnTo>
                  <a:pt x="311" y="82"/>
                </a:lnTo>
                <a:lnTo>
                  <a:pt x="343" y="83"/>
                </a:lnTo>
                <a:lnTo>
                  <a:pt x="343" y="83"/>
                </a:lnTo>
                <a:lnTo>
                  <a:pt x="349" y="86"/>
                </a:lnTo>
                <a:lnTo>
                  <a:pt x="356" y="90"/>
                </a:lnTo>
                <a:lnTo>
                  <a:pt x="374" y="104"/>
                </a:lnTo>
                <a:lnTo>
                  <a:pt x="393" y="121"/>
                </a:lnTo>
                <a:lnTo>
                  <a:pt x="406" y="135"/>
                </a:lnTo>
                <a:lnTo>
                  <a:pt x="406" y="135"/>
                </a:lnTo>
                <a:lnTo>
                  <a:pt x="420" y="150"/>
                </a:lnTo>
                <a:lnTo>
                  <a:pt x="439" y="168"/>
                </a:lnTo>
                <a:lnTo>
                  <a:pt x="468" y="192"/>
                </a:lnTo>
                <a:lnTo>
                  <a:pt x="468" y="192"/>
                </a:lnTo>
                <a:lnTo>
                  <a:pt x="470" y="199"/>
                </a:lnTo>
                <a:lnTo>
                  <a:pt x="474" y="211"/>
                </a:lnTo>
                <a:lnTo>
                  <a:pt x="477" y="222"/>
                </a:lnTo>
                <a:lnTo>
                  <a:pt x="478" y="234"/>
                </a:lnTo>
                <a:lnTo>
                  <a:pt x="478" y="265"/>
                </a:lnTo>
                <a:lnTo>
                  <a:pt x="437" y="229"/>
                </a:lnTo>
                <a:lnTo>
                  <a:pt x="437" y="229"/>
                </a:lnTo>
                <a:lnTo>
                  <a:pt x="434" y="224"/>
                </a:lnTo>
                <a:lnTo>
                  <a:pt x="428" y="211"/>
                </a:lnTo>
                <a:lnTo>
                  <a:pt x="422" y="204"/>
                </a:lnTo>
                <a:lnTo>
                  <a:pt x="417" y="199"/>
                </a:lnTo>
                <a:lnTo>
                  <a:pt x="411" y="195"/>
                </a:lnTo>
                <a:lnTo>
                  <a:pt x="406" y="192"/>
                </a:lnTo>
                <a:lnTo>
                  <a:pt x="406" y="192"/>
                </a:lnTo>
                <a:lnTo>
                  <a:pt x="393" y="192"/>
                </a:lnTo>
                <a:lnTo>
                  <a:pt x="390" y="192"/>
                </a:lnTo>
                <a:lnTo>
                  <a:pt x="390" y="192"/>
                </a:lnTo>
                <a:lnTo>
                  <a:pt x="382" y="194"/>
                </a:lnTo>
                <a:lnTo>
                  <a:pt x="372" y="194"/>
                </a:lnTo>
                <a:lnTo>
                  <a:pt x="359" y="192"/>
                </a:lnTo>
                <a:lnTo>
                  <a:pt x="359" y="192"/>
                </a:lnTo>
                <a:lnTo>
                  <a:pt x="329" y="186"/>
                </a:lnTo>
                <a:lnTo>
                  <a:pt x="314" y="183"/>
                </a:lnTo>
                <a:lnTo>
                  <a:pt x="297" y="182"/>
                </a:lnTo>
                <a:lnTo>
                  <a:pt x="297" y="182"/>
                </a:lnTo>
                <a:lnTo>
                  <a:pt x="293" y="182"/>
                </a:lnTo>
                <a:lnTo>
                  <a:pt x="288" y="183"/>
                </a:lnTo>
                <a:lnTo>
                  <a:pt x="277" y="189"/>
                </a:lnTo>
                <a:lnTo>
                  <a:pt x="267" y="195"/>
                </a:lnTo>
                <a:lnTo>
                  <a:pt x="258" y="204"/>
                </a:lnTo>
                <a:lnTo>
                  <a:pt x="249" y="212"/>
                </a:lnTo>
                <a:lnTo>
                  <a:pt x="241" y="221"/>
                </a:lnTo>
                <a:lnTo>
                  <a:pt x="236" y="229"/>
                </a:lnTo>
                <a:lnTo>
                  <a:pt x="235" y="234"/>
                </a:lnTo>
                <a:lnTo>
                  <a:pt x="235" y="234"/>
                </a:lnTo>
                <a:lnTo>
                  <a:pt x="235" y="243"/>
                </a:lnTo>
                <a:lnTo>
                  <a:pt x="232" y="251"/>
                </a:lnTo>
                <a:lnTo>
                  <a:pt x="229" y="265"/>
                </a:lnTo>
                <a:lnTo>
                  <a:pt x="229" y="265"/>
                </a:lnTo>
                <a:lnTo>
                  <a:pt x="226" y="281"/>
                </a:lnTo>
                <a:lnTo>
                  <a:pt x="223" y="294"/>
                </a:lnTo>
                <a:lnTo>
                  <a:pt x="223" y="300"/>
                </a:lnTo>
                <a:lnTo>
                  <a:pt x="224" y="307"/>
                </a:lnTo>
                <a:lnTo>
                  <a:pt x="224" y="307"/>
                </a:lnTo>
                <a:lnTo>
                  <a:pt x="228" y="322"/>
                </a:lnTo>
                <a:lnTo>
                  <a:pt x="233" y="340"/>
                </a:lnTo>
                <a:lnTo>
                  <a:pt x="240" y="359"/>
                </a:lnTo>
                <a:lnTo>
                  <a:pt x="250" y="348"/>
                </a:lnTo>
                <a:lnTo>
                  <a:pt x="261" y="374"/>
                </a:lnTo>
                <a:lnTo>
                  <a:pt x="271" y="364"/>
                </a:lnTo>
                <a:lnTo>
                  <a:pt x="271" y="364"/>
                </a:lnTo>
                <a:lnTo>
                  <a:pt x="273" y="362"/>
                </a:lnTo>
                <a:lnTo>
                  <a:pt x="279" y="364"/>
                </a:lnTo>
                <a:lnTo>
                  <a:pt x="290" y="366"/>
                </a:lnTo>
                <a:lnTo>
                  <a:pt x="302" y="370"/>
                </a:lnTo>
                <a:lnTo>
                  <a:pt x="306" y="373"/>
                </a:lnTo>
                <a:lnTo>
                  <a:pt x="307" y="374"/>
                </a:lnTo>
                <a:lnTo>
                  <a:pt x="307" y="374"/>
                </a:lnTo>
                <a:lnTo>
                  <a:pt x="307" y="375"/>
                </a:lnTo>
                <a:lnTo>
                  <a:pt x="308" y="377"/>
                </a:lnTo>
                <a:lnTo>
                  <a:pt x="315" y="378"/>
                </a:lnTo>
                <a:lnTo>
                  <a:pt x="323" y="381"/>
                </a:lnTo>
                <a:lnTo>
                  <a:pt x="333" y="385"/>
                </a:lnTo>
                <a:lnTo>
                  <a:pt x="333" y="385"/>
                </a:lnTo>
                <a:lnTo>
                  <a:pt x="359" y="397"/>
                </a:lnTo>
                <a:lnTo>
                  <a:pt x="373" y="403"/>
                </a:lnTo>
                <a:lnTo>
                  <a:pt x="380" y="405"/>
                </a:lnTo>
                <a:lnTo>
                  <a:pt x="385" y="405"/>
                </a:lnTo>
                <a:lnTo>
                  <a:pt x="431" y="405"/>
                </a:lnTo>
                <a:lnTo>
                  <a:pt x="431" y="405"/>
                </a:lnTo>
                <a:lnTo>
                  <a:pt x="429" y="408"/>
                </a:lnTo>
                <a:lnTo>
                  <a:pt x="424" y="416"/>
                </a:lnTo>
                <a:lnTo>
                  <a:pt x="412" y="427"/>
                </a:lnTo>
                <a:lnTo>
                  <a:pt x="395" y="442"/>
                </a:lnTo>
                <a:lnTo>
                  <a:pt x="395" y="442"/>
                </a:lnTo>
                <a:lnTo>
                  <a:pt x="387" y="448"/>
                </a:lnTo>
                <a:lnTo>
                  <a:pt x="384" y="453"/>
                </a:lnTo>
                <a:lnTo>
                  <a:pt x="378" y="461"/>
                </a:lnTo>
                <a:lnTo>
                  <a:pt x="376" y="464"/>
                </a:lnTo>
                <a:lnTo>
                  <a:pt x="368" y="466"/>
                </a:lnTo>
                <a:lnTo>
                  <a:pt x="356" y="469"/>
                </a:lnTo>
                <a:lnTo>
                  <a:pt x="338" y="473"/>
                </a:lnTo>
                <a:lnTo>
                  <a:pt x="338" y="473"/>
                </a:lnTo>
                <a:lnTo>
                  <a:pt x="301" y="481"/>
                </a:lnTo>
                <a:lnTo>
                  <a:pt x="272" y="486"/>
                </a:lnTo>
                <a:lnTo>
                  <a:pt x="250" y="492"/>
                </a:lnTo>
                <a:lnTo>
                  <a:pt x="229" y="499"/>
                </a:lnTo>
                <a:lnTo>
                  <a:pt x="229" y="499"/>
                </a:lnTo>
                <a:lnTo>
                  <a:pt x="211" y="505"/>
                </a:lnTo>
                <a:lnTo>
                  <a:pt x="198" y="512"/>
                </a:lnTo>
                <a:lnTo>
                  <a:pt x="192" y="513"/>
                </a:lnTo>
                <a:lnTo>
                  <a:pt x="187" y="513"/>
                </a:lnTo>
                <a:lnTo>
                  <a:pt x="183" y="512"/>
                </a:lnTo>
                <a:lnTo>
                  <a:pt x="178" y="509"/>
                </a:lnTo>
                <a:lnTo>
                  <a:pt x="178" y="509"/>
                </a:lnTo>
                <a:lnTo>
                  <a:pt x="170" y="499"/>
                </a:lnTo>
                <a:lnTo>
                  <a:pt x="157" y="478"/>
                </a:lnTo>
                <a:lnTo>
                  <a:pt x="125" y="421"/>
                </a:lnTo>
                <a:lnTo>
                  <a:pt x="93" y="365"/>
                </a:lnTo>
                <a:lnTo>
                  <a:pt x="79" y="338"/>
                </a:lnTo>
                <a:lnTo>
                  <a:pt x="79" y="338"/>
                </a:lnTo>
                <a:lnTo>
                  <a:pt x="81" y="335"/>
                </a:lnTo>
                <a:lnTo>
                  <a:pt x="86" y="329"/>
                </a:lnTo>
                <a:lnTo>
                  <a:pt x="90" y="321"/>
                </a:lnTo>
                <a:lnTo>
                  <a:pt x="92" y="314"/>
                </a:lnTo>
                <a:lnTo>
                  <a:pt x="95" y="307"/>
                </a:lnTo>
                <a:lnTo>
                  <a:pt x="95" y="307"/>
                </a:lnTo>
                <a:lnTo>
                  <a:pt x="99" y="286"/>
                </a:lnTo>
                <a:lnTo>
                  <a:pt x="101" y="264"/>
                </a:lnTo>
                <a:lnTo>
                  <a:pt x="101" y="243"/>
                </a:lnTo>
                <a:lnTo>
                  <a:pt x="101" y="237"/>
                </a:lnTo>
                <a:lnTo>
                  <a:pt x="100" y="234"/>
                </a:lnTo>
                <a:lnTo>
                  <a:pt x="100" y="234"/>
                </a:lnTo>
                <a:lnTo>
                  <a:pt x="97" y="233"/>
                </a:lnTo>
                <a:lnTo>
                  <a:pt x="92" y="233"/>
                </a:lnTo>
                <a:lnTo>
                  <a:pt x="88" y="235"/>
                </a:lnTo>
                <a:lnTo>
                  <a:pt x="84" y="239"/>
                </a:lnTo>
                <a:lnTo>
                  <a:pt x="84" y="239"/>
                </a:lnTo>
                <a:lnTo>
                  <a:pt x="64" y="265"/>
                </a:lnTo>
                <a:lnTo>
                  <a:pt x="64" y="265"/>
                </a:lnTo>
                <a:lnTo>
                  <a:pt x="64" y="243"/>
                </a:lnTo>
                <a:lnTo>
                  <a:pt x="65" y="226"/>
                </a:lnTo>
                <a:lnTo>
                  <a:pt x="64" y="213"/>
                </a:lnTo>
                <a:lnTo>
                  <a:pt x="64" y="213"/>
                </a:lnTo>
                <a:lnTo>
                  <a:pt x="62" y="198"/>
                </a:lnTo>
                <a:lnTo>
                  <a:pt x="61" y="194"/>
                </a:lnTo>
                <a:lnTo>
                  <a:pt x="60" y="192"/>
                </a:lnTo>
                <a:lnTo>
                  <a:pt x="58" y="192"/>
                </a:lnTo>
                <a:lnTo>
                  <a:pt x="43" y="203"/>
                </a:lnTo>
                <a:lnTo>
                  <a:pt x="43" y="203"/>
                </a:lnTo>
                <a:lnTo>
                  <a:pt x="36" y="202"/>
                </a:lnTo>
                <a:lnTo>
                  <a:pt x="30" y="202"/>
                </a:lnTo>
                <a:lnTo>
                  <a:pt x="22" y="203"/>
                </a:lnTo>
                <a:lnTo>
                  <a:pt x="22" y="203"/>
                </a:lnTo>
                <a:lnTo>
                  <a:pt x="20" y="204"/>
                </a:lnTo>
                <a:lnTo>
                  <a:pt x="18" y="207"/>
                </a:lnTo>
                <a:lnTo>
                  <a:pt x="14" y="215"/>
                </a:lnTo>
                <a:lnTo>
                  <a:pt x="9" y="225"/>
                </a:lnTo>
                <a:lnTo>
                  <a:pt x="7" y="238"/>
                </a:lnTo>
                <a:lnTo>
                  <a:pt x="3" y="251"/>
                </a:lnTo>
                <a:lnTo>
                  <a:pt x="2" y="263"/>
                </a:lnTo>
                <a:lnTo>
                  <a:pt x="0" y="273"/>
                </a:lnTo>
                <a:lnTo>
                  <a:pt x="2" y="281"/>
                </a:lnTo>
                <a:lnTo>
                  <a:pt x="2" y="281"/>
                </a:lnTo>
                <a:lnTo>
                  <a:pt x="8" y="295"/>
                </a:lnTo>
                <a:lnTo>
                  <a:pt x="17" y="312"/>
                </a:lnTo>
                <a:lnTo>
                  <a:pt x="27" y="333"/>
                </a:lnTo>
                <a:lnTo>
                  <a:pt x="27" y="333"/>
                </a:lnTo>
                <a:lnTo>
                  <a:pt x="55" y="425"/>
                </a:lnTo>
                <a:lnTo>
                  <a:pt x="77" y="494"/>
                </a:lnTo>
                <a:lnTo>
                  <a:pt x="90" y="535"/>
                </a:lnTo>
                <a:lnTo>
                  <a:pt x="90" y="535"/>
                </a:lnTo>
                <a:lnTo>
                  <a:pt x="97" y="555"/>
                </a:lnTo>
                <a:lnTo>
                  <a:pt x="103" y="564"/>
                </a:lnTo>
                <a:lnTo>
                  <a:pt x="109" y="573"/>
                </a:lnTo>
                <a:lnTo>
                  <a:pt x="115" y="580"/>
                </a:lnTo>
                <a:lnTo>
                  <a:pt x="122" y="588"/>
                </a:lnTo>
                <a:lnTo>
                  <a:pt x="130" y="593"/>
                </a:lnTo>
                <a:lnTo>
                  <a:pt x="136" y="597"/>
                </a:lnTo>
                <a:lnTo>
                  <a:pt x="136" y="597"/>
                </a:lnTo>
                <a:lnTo>
                  <a:pt x="149" y="600"/>
                </a:lnTo>
                <a:lnTo>
                  <a:pt x="171" y="601"/>
                </a:lnTo>
                <a:lnTo>
                  <a:pt x="231" y="603"/>
                </a:lnTo>
                <a:lnTo>
                  <a:pt x="333" y="603"/>
                </a:lnTo>
                <a:lnTo>
                  <a:pt x="333" y="603"/>
                </a:lnTo>
                <a:lnTo>
                  <a:pt x="346" y="601"/>
                </a:lnTo>
                <a:lnTo>
                  <a:pt x="362" y="599"/>
                </a:lnTo>
                <a:lnTo>
                  <a:pt x="396" y="590"/>
                </a:lnTo>
                <a:lnTo>
                  <a:pt x="425" y="583"/>
                </a:lnTo>
                <a:lnTo>
                  <a:pt x="433" y="582"/>
                </a:lnTo>
                <a:lnTo>
                  <a:pt x="435" y="582"/>
                </a:lnTo>
                <a:lnTo>
                  <a:pt x="437" y="582"/>
                </a:lnTo>
                <a:lnTo>
                  <a:pt x="437" y="582"/>
                </a:lnTo>
                <a:lnTo>
                  <a:pt x="438" y="586"/>
                </a:lnTo>
                <a:lnTo>
                  <a:pt x="442" y="592"/>
                </a:lnTo>
                <a:lnTo>
                  <a:pt x="453" y="610"/>
                </a:lnTo>
                <a:lnTo>
                  <a:pt x="478" y="649"/>
                </a:lnTo>
                <a:lnTo>
                  <a:pt x="478" y="649"/>
                </a:lnTo>
                <a:lnTo>
                  <a:pt x="481" y="654"/>
                </a:lnTo>
                <a:lnTo>
                  <a:pt x="483" y="664"/>
                </a:lnTo>
                <a:lnTo>
                  <a:pt x="487" y="689"/>
                </a:lnTo>
                <a:lnTo>
                  <a:pt x="491" y="722"/>
                </a:lnTo>
                <a:lnTo>
                  <a:pt x="495" y="758"/>
                </a:lnTo>
                <a:lnTo>
                  <a:pt x="501" y="823"/>
                </a:lnTo>
                <a:lnTo>
                  <a:pt x="504" y="852"/>
                </a:lnTo>
                <a:lnTo>
                  <a:pt x="545" y="857"/>
                </a:lnTo>
                <a:lnTo>
                  <a:pt x="545" y="857"/>
                </a:lnTo>
                <a:lnTo>
                  <a:pt x="517" y="945"/>
                </a:lnTo>
                <a:lnTo>
                  <a:pt x="496" y="1007"/>
                </a:lnTo>
                <a:lnTo>
                  <a:pt x="491" y="1029"/>
                </a:lnTo>
                <a:lnTo>
                  <a:pt x="488" y="1039"/>
                </a:lnTo>
                <a:lnTo>
                  <a:pt x="488" y="1039"/>
                </a:lnTo>
                <a:lnTo>
                  <a:pt x="487" y="1048"/>
                </a:lnTo>
                <a:lnTo>
                  <a:pt x="482" y="1067"/>
                </a:lnTo>
                <a:lnTo>
                  <a:pt x="465" y="1123"/>
                </a:lnTo>
                <a:lnTo>
                  <a:pt x="442" y="1205"/>
                </a:lnTo>
                <a:lnTo>
                  <a:pt x="468" y="1220"/>
                </a:lnTo>
                <a:lnTo>
                  <a:pt x="468" y="1220"/>
                </a:lnTo>
                <a:lnTo>
                  <a:pt x="463" y="1233"/>
                </a:lnTo>
                <a:lnTo>
                  <a:pt x="452" y="1267"/>
                </a:lnTo>
                <a:lnTo>
                  <a:pt x="446" y="1289"/>
                </a:lnTo>
                <a:lnTo>
                  <a:pt x="439" y="1312"/>
                </a:lnTo>
                <a:lnTo>
                  <a:pt x="434" y="1337"/>
                </a:lnTo>
                <a:lnTo>
                  <a:pt x="431" y="1360"/>
                </a:lnTo>
                <a:lnTo>
                  <a:pt x="431" y="1360"/>
                </a:lnTo>
                <a:lnTo>
                  <a:pt x="430" y="1385"/>
                </a:lnTo>
                <a:lnTo>
                  <a:pt x="430" y="1411"/>
                </a:lnTo>
                <a:lnTo>
                  <a:pt x="434" y="1464"/>
                </a:lnTo>
                <a:lnTo>
                  <a:pt x="434" y="1488"/>
                </a:lnTo>
                <a:lnTo>
                  <a:pt x="435" y="1508"/>
                </a:lnTo>
                <a:lnTo>
                  <a:pt x="434" y="1524"/>
                </a:lnTo>
                <a:lnTo>
                  <a:pt x="433" y="1528"/>
                </a:lnTo>
                <a:lnTo>
                  <a:pt x="431" y="1532"/>
                </a:lnTo>
                <a:lnTo>
                  <a:pt x="431" y="1532"/>
                </a:lnTo>
                <a:lnTo>
                  <a:pt x="416" y="1550"/>
                </a:lnTo>
                <a:lnTo>
                  <a:pt x="407" y="1560"/>
                </a:lnTo>
                <a:lnTo>
                  <a:pt x="395" y="1568"/>
                </a:lnTo>
                <a:lnTo>
                  <a:pt x="395" y="1568"/>
                </a:lnTo>
                <a:lnTo>
                  <a:pt x="376" y="1580"/>
                </a:lnTo>
                <a:lnTo>
                  <a:pt x="350" y="1595"/>
                </a:lnTo>
                <a:lnTo>
                  <a:pt x="336" y="1603"/>
                </a:lnTo>
                <a:lnTo>
                  <a:pt x="325" y="1612"/>
                </a:lnTo>
                <a:lnTo>
                  <a:pt x="316" y="1619"/>
                </a:lnTo>
                <a:lnTo>
                  <a:pt x="312" y="1625"/>
                </a:lnTo>
                <a:lnTo>
                  <a:pt x="312" y="1625"/>
                </a:lnTo>
                <a:lnTo>
                  <a:pt x="311" y="1630"/>
                </a:lnTo>
                <a:lnTo>
                  <a:pt x="310" y="1635"/>
                </a:lnTo>
                <a:lnTo>
                  <a:pt x="310" y="1642"/>
                </a:lnTo>
                <a:lnTo>
                  <a:pt x="311" y="1647"/>
                </a:lnTo>
                <a:lnTo>
                  <a:pt x="312" y="1652"/>
                </a:lnTo>
                <a:lnTo>
                  <a:pt x="315" y="1658"/>
                </a:lnTo>
                <a:lnTo>
                  <a:pt x="319" y="1663"/>
                </a:lnTo>
                <a:lnTo>
                  <a:pt x="323" y="1667"/>
                </a:lnTo>
                <a:lnTo>
                  <a:pt x="323" y="1667"/>
                </a:lnTo>
                <a:lnTo>
                  <a:pt x="329" y="1671"/>
                </a:lnTo>
                <a:lnTo>
                  <a:pt x="337" y="1672"/>
                </a:lnTo>
                <a:lnTo>
                  <a:pt x="347" y="1673"/>
                </a:lnTo>
                <a:lnTo>
                  <a:pt x="358" y="1674"/>
                </a:lnTo>
                <a:lnTo>
                  <a:pt x="368" y="1673"/>
                </a:lnTo>
                <a:lnTo>
                  <a:pt x="377" y="1672"/>
                </a:lnTo>
                <a:lnTo>
                  <a:pt x="385" y="1669"/>
                </a:lnTo>
                <a:lnTo>
                  <a:pt x="390" y="1667"/>
                </a:lnTo>
                <a:lnTo>
                  <a:pt x="390" y="1667"/>
                </a:lnTo>
                <a:lnTo>
                  <a:pt x="395" y="1663"/>
                </a:lnTo>
                <a:lnTo>
                  <a:pt x="403" y="1658"/>
                </a:lnTo>
                <a:lnTo>
                  <a:pt x="422" y="1647"/>
                </a:lnTo>
                <a:lnTo>
                  <a:pt x="447" y="1635"/>
                </a:lnTo>
                <a:lnTo>
                  <a:pt x="447" y="1635"/>
                </a:lnTo>
                <a:lnTo>
                  <a:pt x="447" y="1635"/>
                </a:lnTo>
                <a:lnTo>
                  <a:pt x="447" y="1637"/>
                </a:lnTo>
                <a:lnTo>
                  <a:pt x="452" y="1637"/>
                </a:lnTo>
                <a:lnTo>
                  <a:pt x="463" y="1635"/>
                </a:lnTo>
                <a:lnTo>
                  <a:pt x="463" y="1635"/>
                </a:lnTo>
                <a:lnTo>
                  <a:pt x="474" y="1634"/>
                </a:lnTo>
                <a:lnTo>
                  <a:pt x="482" y="1633"/>
                </a:lnTo>
                <a:lnTo>
                  <a:pt x="483" y="1633"/>
                </a:lnTo>
                <a:lnTo>
                  <a:pt x="486" y="1632"/>
                </a:lnTo>
                <a:lnTo>
                  <a:pt x="488" y="1625"/>
                </a:lnTo>
                <a:lnTo>
                  <a:pt x="488" y="1625"/>
                </a:lnTo>
                <a:lnTo>
                  <a:pt x="491" y="1608"/>
                </a:lnTo>
                <a:lnTo>
                  <a:pt x="494" y="1584"/>
                </a:lnTo>
                <a:lnTo>
                  <a:pt x="499" y="1532"/>
                </a:lnTo>
                <a:lnTo>
                  <a:pt x="499" y="1532"/>
                </a:lnTo>
                <a:lnTo>
                  <a:pt x="507" y="1498"/>
                </a:lnTo>
                <a:lnTo>
                  <a:pt x="520" y="1442"/>
                </a:lnTo>
                <a:lnTo>
                  <a:pt x="536" y="1382"/>
                </a:lnTo>
                <a:lnTo>
                  <a:pt x="551" y="1334"/>
                </a:lnTo>
                <a:lnTo>
                  <a:pt x="551" y="1334"/>
                </a:lnTo>
                <a:lnTo>
                  <a:pt x="562" y="1301"/>
                </a:lnTo>
                <a:lnTo>
                  <a:pt x="570" y="1273"/>
                </a:lnTo>
                <a:lnTo>
                  <a:pt x="577" y="1251"/>
                </a:lnTo>
                <a:lnTo>
                  <a:pt x="613" y="1257"/>
                </a:lnTo>
                <a:lnTo>
                  <a:pt x="613" y="1257"/>
                </a:lnTo>
                <a:lnTo>
                  <a:pt x="626" y="1236"/>
                </a:lnTo>
                <a:lnTo>
                  <a:pt x="639" y="1215"/>
                </a:lnTo>
                <a:lnTo>
                  <a:pt x="656" y="1193"/>
                </a:lnTo>
                <a:lnTo>
                  <a:pt x="671" y="1171"/>
                </a:lnTo>
                <a:lnTo>
                  <a:pt x="687" y="1154"/>
                </a:lnTo>
                <a:lnTo>
                  <a:pt x="693" y="1149"/>
                </a:lnTo>
                <a:lnTo>
                  <a:pt x="698" y="1145"/>
                </a:lnTo>
                <a:lnTo>
                  <a:pt x="703" y="1145"/>
                </a:lnTo>
                <a:lnTo>
                  <a:pt x="705" y="1146"/>
                </a:lnTo>
                <a:lnTo>
                  <a:pt x="706" y="1148"/>
                </a:lnTo>
                <a:lnTo>
                  <a:pt x="706" y="1148"/>
                </a:lnTo>
                <a:lnTo>
                  <a:pt x="710" y="1161"/>
                </a:lnTo>
                <a:lnTo>
                  <a:pt x="714" y="1179"/>
                </a:lnTo>
                <a:lnTo>
                  <a:pt x="716" y="1201"/>
                </a:lnTo>
                <a:lnTo>
                  <a:pt x="718" y="1224"/>
                </a:lnTo>
                <a:lnTo>
                  <a:pt x="720" y="1264"/>
                </a:lnTo>
                <a:lnTo>
                  <a:pt x="722" y="1283"/>
                </a:lnTo>
                <a:lnTo>
                  <a:pt x="758" y="1283"/>
                </a:lnTo>
                <a:lnTo>
                  <a:pt x="758" y="1283"/>
                </a:lnTo>
                <a:lnTo>
                  <a:pt x="760" y="1321"/>
                </a:lnTo>
                <a:lnTo>
                  <a:pt x="760" y="1355"/>
                </a:lnTo>
                <a:lnTo>
                  <a:pt x="759" y="1372"/>
                </a:lnTo>
                <a:lnTo>
                  <a:pt x="758" y="1386"/>
                </a:lnTo>
                <a:lnTo>
                  <a:pt x="758" y="1386"/>
                </a:lnTo>
                <a:lnTo>
                  <a:pt x="754" y="1411"/>
                </a:lnTo>
                <a:lnTo>
                  <a:pt x="749" y="1436"/>
                </a:lnTo>
                <a:lnTo>
                  <a:pt x="745" y="1456"/>
                </a:lnTo>
                <a:lnTo>
                  <a:pt x="742" y="1475"/>
                </a:lnTo>
                <a:lnTo>
                  <a:pt x="742" y="1475"/>
                </a:lnTo>
                <a:lnTo>
                  <a:pt x="740" y="1495"/>
                </a:lnTo>
                <a:lnTo>
                  <a:pt x="735" y="1519"/>
                </a:lnTo>
                <a:lnTo>
                  <a:pt x="729" y="1541"/>
                </a:lnTo>
                <a:lnTo>
                  <a:pt x="727" y="1558"/>
                </a:lnTo>
                <a:lnTo>
                  <a:pt x="727" y="1558"/>
                </a:lnTo>
                <a:lnTo>
                  <a:pt x="725" y="1569"/>
                </a:lnTo>
                <a:lnTo>
                  <a:pt x="727" y="1584"/>
                </a:lnTo>
                <a:lnTo>
                  <a:pt x="727" y="1584"/>
                </a:lnTo>
                <a:lnTo>
                  <a:pt x="731" y="1599"/>
                </a:lnTo>
                <a:lnTo>
                  <a:pt x="737" y="1616"/>
                </a:lnTo>
                <a:lnTo>
                  <a:pt x="742" y="1630"/>
                </a:lnTo>
                <a:lnTo>
                  <a:pt x="747" y="1641"/>
                </a:lnTo>
                <a:lnTo>
                  <a:pt x="747" y="1641"/>
                </a:lnTo>
                <a:lnTo>
                  <a:pt x="751" y="1646"/>
                </a:lnTo>
                <a:lnTo>
                  <a:pt x="758" y="1654"/>
                </a:lnTo>
                <a:lnTo>
                  <a:pt x="768" y="1663"/>
                </a:lnTo>
                <a:lnTo>
                  <a:pt x="780" y="1672"/>
                </a:lnTo>
                <a:lnTo>
                  <a:pt x="793" y="1680"/>
                </a:lnTo>
                <a:lnTo>
                  <a:pt x="806" y="1686"/>
                </a:lnTo>
                <a:lnTo>
                  <a:pt x="812" y="1689"/>
                </a:lnTo>
                <a:lnTo>
                  <a:pt x="819" y="1689"/>
                </a:lnTo>
                <a:lnTo>
                  <a:pt x="825" y="1689"/>
                </a:lnTo>
                <a:lnTo>
                  <a:pt x="830" y="1687"/>
                </a:lnTo>
                <a:lnTo>
                  <a:pt x="830" y="1687"/>
                </a:lnTo>
                <a:lnTo>
                  <a:pt x="841" y="1684"/>
                </a:lnTo>
                <a:lnTo>
                  <a:pt x="851" y="1681"/>
                </a:lnTo>
                <a:lnTo>
                  <a:pt x="868" y="1676"/>
                </a:lnTo>
                <a:lnTo>
                  <a:pt x="874" y="1673"/>
                </a:lnTo>
                <a:lnTo>
                  <a:pt x="878" y="1671"/>
                </a:lnTo>
                <a:lnTo>
                  <a:pt x="882" y="1667"/>
                </a:lnTo>
                <a:lnTo>
                  <a:pt x="882" y="1661"/>
                </a:lnTo>
                <a:lnTo>
                  <a:pt x="882" y="1661"/>
                </a:lnTo>
                <a:lnTo>
                  <a:pt x="881" y="1655"/>
                </a:lnTo>
                <a:lnTo>
                  <a:pt x="878" y="1648"/>
                </a:lnTo>
                <a:lnTo>
                  <a:pt x="869" y="1633"/>
                </a:lnTo>
                <a:lnTo>
                  <a:pt x="856" y="1616"/>
                </a:lnTo>
                <a:lnTo>
                  <a:pt x="841" y="1599"/>
                </a:lnTo>
                <a:lnTo>
                  <a:pt x="841" y="1599"/>
                </a:lnTo>
                <a:lnTo>
                  <a:pt x="833" y="1590"/>
                </a:lnTo>
                <a:lnTo>
                  <a:pt x="825" y="1578"/>
                </a:lnTo>
                <a:lnTo>
                  <a:pt x="820" y="1567"/>
                </a:lnTo>
                <a:lnTo>
                  <a:pt x="815" y="1555"/>
                </a:lnTo>
                <a:lnTo>
                  <a:pt x="807" y="1534"/>
                </a:lnTo>
                <a:lnTo>
                  <a:pt x="804" y="1526"/>
                </a:lnTo>
                <a:lnTo>
                  <a:pt x="804" y="1526"/>
                </a:lnTo>
                <a:lnTo>
                  <a:pt x="826" y="1469"/>
                </a:lnTo>
                <a:lnTo>
                  <a:pt x="845" y="1424"/>
                </a:lnTo>
                <a:lnTo>
                  <a:pt x="856" y="1392"/>
                </a:lnTo>
                <a:lnTo>
                  <a:pt x="856" y="1392"/>
                </a:lnTo>
                <a:lnTo>
                  <a:pt x="863" y="1364"/>
                </a:lnTo>
                <a:lnTo>
                  <a:pt x="870" y="1332"/>
                </a:lnTo>
                <a:lnTo>
                  <a:pt x="877" y="1293"/>
                </a:lnTo>
                <a:lnTo>
                  <a:pt x="929" y="1283"/>
                </a:lnTo>
                <a:lnTo>
                  <a:pt x="929" y="1283"/>
                </a:lnTo>
                <a:lnTo>
                  <a:pt x="934" y="1023"/>
                </a:lnTo>
                <a:lnTo>
                  <a:pt x="934" y="1023"/>
                </a:lnTo>
                <a:lnTo>
                  <a:pt x="934" y="1009"/>
                </a:lnTo>
                <a:lnTo>
                  <a:pt x="933" y="992"/>
                </a:lnTo>
                <a:lnTo>
                  <a:pt x="929" y="958"/>
                </a:lnTo>
                <a:lnTo>
                  <a:pt x="924" y="922"/>
                </a:lnTo>
                <a:lnTo>
                  <a:pt x="916" y="887"/>
                </a:lnTo>
                <a:lnTo>
                  <a:pt x="904" y="828"/>
                </a:lnTo>
                <a:lnTo>
                  <a:pt x="898" y="805"/>
                </a:lnTo>
                <a:lnTo>
                  <a:pt x="944" y="779"/>
                </a:lnTo>
                <a:lnTo>
                  <a:pt x="944" y="779"/>
                </a:lnTo>
                <a:lnTo>
                  <a:pt x="905" y="700"/>
                </a:lnTo>
                <a:lnTo>
                  <a:pt x="820" y="527"/>
                </a:lnTo>
                <a:lnTo>
                  <a:pt x="773" y="434"/>
                </a:lnTo>
                <a:lnTo>
                  <a:pt x="732" y="352"/>
                </a:lnTo>
                <a:lnTo>
                  <a:pt x="701" y="294"/>
                </a:lnTo>
                <a:lnTo>
                  <a:pt x="690" y="277"/>
                </a:lnTo>
                <a:lnTo>
                  <a:pt x="685" y="270"/>
                </a:lnTo>
                <a:lnTo>
                  <a:pt x="685" y="27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2">
            <a:extLst>
              <a:ext uri="{FF2B5EF4-FFF2-40B4-BE49-F238E27FC236}">
                <a16:creationId xmlns:a16="http://schemas.microsoft.com/office/drawing/2014/main" id="{307F1454-1192-6629-5DB1-14CC73EE2E2F}"/>
              </a:ext>
            </a:extLst>
          </p:cNvPr>
          <p:cNvSpPr>
            <a:spLocks noEditPoints="1"/>
          </p:cNvSpPr>
          <p:nvPr/>
        </p:nvSpPr>
        <p:spPr bwMode="auto">
          <a:xfrm>
            <a:off x="1617386" y="3771941"/>
            <a:ext cx="741918" cy="2661256"/>
          </a:xfrm>
          <a:custGeom>
            <a:avLst/>
            <a:gdLst>
              <a:gd name="T0" fmla="*/ 79 w 569"/>
              <a:gd name="T1" fmla="*/ 1174 h 2041"/>
              <a:gd name="T2" fmla="*/ 56 w 569"/>
              <a:gd name="T3" fmla="*/ 1581 h 2041"/>
              <a:gd name="T4" fmla="*/ 88 w 569"/>
              <a:gd name="T5" fmla="*/ 1635 h 2041"/>
              <a:gd name="T6" fmla="*/ 103 w 569"/>
              <a:gd name="T7" fmla="*/ 1838 h 2041"/>
              <a:gd name="T8" fmla="*/ 90 w 569"/>
              <a:gd name="T9" fmla="*/ 1926 h 2041"/>
              <a:gd name="T10" fmla="*/ 2 w 569"/>
              <a:gd name="T11" fmla="*/ 1988 h 2041"/>
              <a:gd name="T12" fmla="*/ 17 w 569"/>
              <a:gd name="T13" fmla="*/ 2035 h 2041"/>
              <a:gd name="T14" fmla="*/ 85 w 569"/>
              <a:gd name="T15" fmla="*/ 2024 h 2041"/>
              <a:gd name="T16" fmla="*/ 158 w 569"/>
              <a:gd name="T17" fmla="*/ 1998 h 2041"/>
              <a:gd name="T18" fmla="*/ 189 w 569"/>
              <a:gd name="T19" fmla="*/ 1972 h 2041"/>
              <a:gd name="T20" fmla="*/ 178 w 569"/>
              <a:gd name="T21" fmla="*/ 1869 h 2041"/>
              <a:gd name="T22" fmla="*/ 208 w 569"/>
              <a:gd name="T23" fmla="*/ 1649 h 2041"/>
              <a:gd name="T24" fmla="*/ 281 w 569"/>
              <a:gd name="T25" fmla="*/ 1485 h 2041"/>
              <a:gd name="T26" fmla="*/ 333 w 569"/>
              <a:gd name="T27" fmla="*/ 1640 h 2041"/>
              <a:gd name="T28" fmla="*/ 398 w 569"/>
              <a:gd name="T29" fmla="*/ 1777 h 2041"/>
              <a:gd name="T30" fmla="*/ 423 w 569"/>
              <a:gd name="T31" fmla="*/ 1886 h 2041"/>
              <a:gd name="T32" fmla="*/ 421 w 569"/>
              <a:gd name="T33" fmla="*/ 1947 h 2041"/>
              <a:gd name="T34" fmla="*/ 451 w 569"/>
              <a:gd name="T35" fmla="*/ 2004 h 2041"/>
              <a:gd name="T36" fmla="*/ 533 w 569"/>
              <a:gd name="T37" fmla="*/ 2041 h 2041"/>
              <a:gd name="T38" fmla="*/ 569 w 569"/>
              <a:gd name="T39" fmla="*/ 2010 h 2041"/>
              <a:gd name="T40" fmla="*/ 515 w 569"/>
              <a:gd name="T41" fmla="*/ 1941 h 2041"/>
              <a:gd name="T42" fmla="*/ 490 w 569"/>
              <a:gd name="T43" fmla="*/ 1874 h 2041"/>
              <a:gd name="T44" fmla="*/ 499 w 569"/>
              <a:gd name="T45" fmla="*/ 1640 h 2041"/>
              <a:gd name="T46" fmla="*/ 520 w 569"/>
              <a:gd name="T47" fmla="*/ 1163 h 2041"/>
              <a:gd name="T48" fmla="*/ 473 w 569"/>
              <a:gd name="T49" fmla="*/ 337 h 2041"/>
              <a:gd name="T50" fmla="*/ 395 w 569"/>
              <a:gd name="T51" fmla="*/ 234 h 2041"/>
              <a:gd name="T52" fmla="*/ 328 w 569"/>
              <a:gd name="T53" fmla="*/ 161 h 2041"/>
              <a:gd name="T54" fmla="*/ 357 w 569"/>
              <a:gd name="T55" fmla="*/ 123 h 2041"/>
              <a:gd name="T56" fmla="*/ 329 w 569"/>
              <a:gd name="T57" fmla="*/ 126 h 2041"/>
              <a:gd name="T58" fmla="*/ 328 w 569"/>
              <a:gd name="T59" fmla="*/ 109 h 2041"/>
              <a:gd name="T60" fmla="*/ 390 w 569"/>
              <a:gd name="T61" fmla="*/ 36 h 2041"/>
              <a:gd name="T62" fmla="*/ 390 w 569"/>
              <a:gd name="T63" fmla="*/ 10 h 2041"/>
              <a:gd name="T64" fmla="*/ 384 w 569"/>
              <a:gd name="T65" fmla="*/ 0 h 2041"/>
              <a:gd name="T66" fmla="*/ 358 w 569"/>
              <a:gd name="T67" fmla="*/ 8 h 2041"/>
              <a:gd name="T68" fmla="*/ 331 w 569"/>
              <a:gd name="T69" fmla="*/ 30 h 2041"/>
              <a:gd name="T70" fmla="*/ 240 w 569"/>
              <a:gd name="T71" fmla="*/ 130 h 2041"/>
              <a:gd name="T72" fmla="*/ 217 w 569"/>
              <a:gd name="T73" fmla="*/ 131 h 2041"/>
              <a:gd name="T74" fmla="*/ 100 w 569"/>
              <a:gd name="T75" fmla="*/ 42 h 2041"/>
              <a:gd name="T76" fmla="*/ 78 w 569"/>
              <a:gd name="T77" fmla="*/ 49 h 2041"/>
              <a:gd name="T78" fmla="*/ 73 w 569"/>
              <a:gd name="T79" fmla="*/ 69 h 2041"/>
              <a:gd name="T80" fmla="*/ 79 w 569"/>
              <a:gd name="T81" fmla="*/ 103 h 2041"/>
              <a:gd name="T82" fmla="*/ 157 w 569"/>
              <a:gd name="T83" fmla="*/ 145 h 2041"/>
              <a:gd name="T84" fmla="*/ 142 w 569"/>
              <a:gd name="T85" fmla="*/ 187 h 2041"/>
              <a:gd name="T86" fmla="*/ 178 w 569"/>
              <a:gd name="T87" fmla="*/ 176 h 2041"/>
              <a:gd name="T88" fmla="*/ 61 w 569"/>
              <a:gd name="T89" fmla="*/ 402 h 2041"/>
              <a:gd name="T90" fmla="*/ 65 w 569"/>
              <a:gd name="T91" fmla="*/ 646 h 2041"/>
              <a:gd name="T92" fmla="*/ 250 w 569"/>
              <a:gd name="T93" fmla="*/ 213 h 2041"/>
              <a:gd name="T94" fmla="*/ 385 w 569"/>
              <a:gd name="T95" fmla="*/ 369 h 2041"/>
              <a:gd name="T96" fmla="*/ 344 w 569"/>
              <a:gd name="T97" fmla="*/ 555 h 2041"/>
              <a:gd name="T98" fmla="*/ 364 w 569"/>
              <a:gd name="T99" fmla="*/ 488 h 2041"/>
              <a:gd name="T100" fmla="*/ 373 w 569"/>
              <a:gd name="T101" fmla="*/ 432 h 2041"/>
              <a:gd name="T102" fmla="*/ 364 w 569"/>
              <a:gd name="T103" fmla="*/ 405 h 2041"/>
              <a:gd name="T104" fmla="*/ 359 w 569"/>
              <a:gd name="T105" fmla="*/ 350 h 2041"/>
              <a:gd name="T106" fmla="*/ 312 w 569"/>
              <a:gd name="T107" fmla="*/ 302 h 2041"/>
              <a:gd name="T108" fmla="*/ 271 w 569"/>
              <a:gd name="T109" fmla="*/ 291 h 2041"/>
              <a:gd name="T110" fmla="*/ 240 w 569"/>
              <a:gd name="T111" fmla="*/ 296 h 2041"/>
              <a:gd name="T112" fmla="*/ 193 w 569"/>
              <a:gd name="T113" fmla="*/ 332 h 2041"/>
              <a:gd name="T114" fmla="*/ 178 w 569"/>
              <a:gd name="T115" fmla="*/ 452 h 2041"/>
              <a:gd name="T116" fmla="*/ 178 w 569"/>
              <a:gd name="T117" fmla="*/ 472 h 2041"/>
              <a:gd name="T118" fmla="*/ 147 w 569"/>
              <a:gd name="T119" fmla="*/ 498 h 2041"/>
              <a:gd name="T120" fmla="*/ 182 w 569"/>
              <a:gd name="T121" fmla="*/ 315 h 20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69" h="2041">
                <a:moveTo>
                  <a:pt x="48" y="1173"/>
                </a:moveTo>
                <a:lnTo>
                  <a:pt x="48" y="1173"/>
                </a:lnTo>
                <a:lnTo>
                  <a:pt x="65" y="1174"/>
                </a:lnTo>
                <a:lnTo>
                  <a:pt x="73" y="1174"/>
                </a:lnTo>
                <a:lnTo>
                  <a:pt x="79" y="1174"/>
                </a:lnTo>
                <a:lnTo>
                  <a:pt x="79" y="1174"/>
                </a:lnTo>
                <a:lnTo>
                  <a:pt x="79" y="1173"/>
                </a:lnTo>
                <a:lnTo>
                  <a:pt x="79" y="1173"/>
                </a:lnTo>
                <a:lnTo>
                  <a:pt x="79" y="1174"/>
                </a:lnTo>
                <a:lnTo>
                  <a:pt x="79" y="1174"/>
                </a:lnTo>
                <a:lnTo>
                  <a:pt x="73" y="1212"/>
                </a:lnTo>
                <a:lnTo>
                  <a:pt x="64" y="1283"/>
                </a:lnTo>
                <a:lnTo>
                  <a:pt x="56" y="1356"/>
                </a:lnTo>
                <a:lnTo>
                  <a:pt x="55" y="1382"/>
                </a:lnTo>
                <a:lnTo>
                  <a:pt x="53" y="1396"/>
                </a:lnTo>
                <a:lnTo>
                  <a:pt x="53" y="1396"/>
                </a:lnTo>
                <a:lnTo>
                  <a:pt x="55" y="1511"/>
                </a:lnTo>
                <a:lnTo>
                  <a:pt x="56" y="1581"/>
                </a:lnTo>
                <a:lnTo>
                  <a:pt x="57" y="1604"/>
                </a:lnTo>
                <a:lnTo>
                  <a:pt x="59" y="1614"/>
                </a:lnTo>
                <a:lnTo>
                  <a:pt x="59" y="1614"/>
                </a:lnTo>
                <a:lnTo>
                  <a:pt x="61" y="1617"/>
                </a:lnTo>
                <a:lnTo>
                  <a:pt x="65" y="1618"/>
                </a:lnTo>
                <a:lnTo>
                  <a:pt x="75" y="1622"/>
                </a:lnTo>
                <a:lnTo>
                  <a:pt x="90" y="1625"/>
                </a:lnTo>
                <a:lnTo>
                  <a:pt x="90" y="1625"/>
                </a:lnTo>
                <a:lnTo>
                  <a:pt x="88" y="1635"/>
                </a:lnTo>
                <a:lnTo>
                  <a:pt x="85" y="1661"/>
                </a:lnTo>
                <a:lnTo>
                  <a:pt x="83" y="1678"/>
                </a:lnTo>
                <a:lnTo>
                  <a:pt x="82" y="1696"/>
                </a:lnTo>
                <a:lnTo>
                  <a:pt x="83" y="1713"/>
                </a:lnTo>
                <a:lnTo>
                  <a:pt x="85" y="1729"/>
                </a:lnTo>
                <a:lnTo>
                  <a:pt x="85" y="1729"/>
                </a:lnTo>
                <a:lnTo>
                  <a:pt x="91" y="1767"/>
                </a:lnTo>
                <a:lnTo>
                  <a:pt x="99" y="1814"/>
                </a:lnTo>
                <a:lnTo>
                  <a:pt x="103" y="1838"/>
                </a:lnTo>
                <a:lnTo>
                  <a:pt x="105" y="1860"/>
                </a:lnTo>
                <a:lnTo>
                  <a:pt x="107" y="1876"/>
                </a:lnTo>
                <a:lnTo>
                  <a:pt x="105" y="1889"/>
                </a:lnTo>
                <a:lnTo>
                  <a:pt x="105" y="1889"/>
                </a:lnTo>
                <a:lnTo>
                  <a:pt x="103" y="1905"/>
                </a:lnTo>
                <a:lnTo>
                  <a:pt x="100" y="1914"/>
                </a:lnTo>
                <a:lnTo>
                  <a:pt x="96" y="1921"/>
                </a:lnTo>
                <a:lnTo>
                  <a:pt x="90" y="1926"/>
                </a:lnTo>
                <a:lnTo>
                  <a:pt x="90" y="1926"/>
                </a:lnTo>
                <a:lnTo>
                  <a:pt x="55" y="1945"/>
                </a:lnTo>
                <a:lnTo>
                  <a:pt x="34" y="1957"/>
                </a:lnTo>
                <a:lnTo>
                  <a:pt x="22" y="1962"/>
                </a:lnTo>
                <a:lnTo>
                  <a:pt x="22" y="1962"/>
                </a:lnTo>
                <a:lnTo>
                  <a:pt x="20" y="1963"/>
                </a:lnTo>
                <a:lnTo>
                  <a:pt x="16" y="1967"/>
                </a:lnTo>
                <a:lnTo>
                  <a:pt x="8" y="1976"/>
                </a:lnTo>
                <a:lnTo>
                  <a:pt x="4" y="1983"/>
                </a:lnTo>
                <a:lnTo>
                  <a:pt x="2" y="1988"/>
                </a:lnTo>
                <a:lnTo>
                  <a:pt x="0" y="1993"/>
                </a:lnTo>
                <a:lnTo>
                  <a:pt x="2" y="1998"/>
                </a:lnTo>
                <a:lnTo>
                  <a:pt x="2" y="1998"/>
                </a:lnTo>
                <a:lnTo>
                  <a:pt x="6" y="2009"/>
                </a:lnTo>
                <a:lnTo>
                  <a:pt x="8" y="2020"/>
                </a:lnTo>
                <a:lnTo>
                  <a:pt x="12" y="2031"/>
                </a:lnTo>
                <a:lnTo>
                  <a:pt x="15" y="2033"/>
                </a:lnTo>
                <a:lnTo>
                  <a:pt x="17" y="2035"/>
                </a:lnTo>
                <a:lnTo>
                  <a:pt x="17" y="2035"/>
                </a:lnTo>
                <a:lnTo>
                  <a:pt x="34" y="2033"/>
                </a:lnTo>
                <a:lnTo>
                  <a:pt x="53" y="2030"/>
                </a:lnTo>
                <a:lnTo>
                  <a:pt x="53" y="2030"/>
                </a:lnTo>
                <a:lnTo>
                  <a:pt x="61" y="2028"/>
                </a:lnTo>
                <a:lnTo>
                  <a:pt x="69" y="2028"/>
                </a:lnTo>
                <a:lnTo>
                  <a:pt x="77" y="2028"/>
                </a:lnTo>
                <a:lnTo>
                  <a:pt x="81" y="2027"/>
                </a:lnTo>
                <a:lnTo>
                  <a:pt x="85" y="2024"/>
                </a:lnTo>
                <a:lnTo>
                  <a:pt x="85" y="2024"/>
                </a:lnTo>
                <a:lnTo>
                  <a:pt x="94" y="2019"/>
                </a:lnTo>
                <a:lnTo>
                  <a:pt x="104" y="2014"/>
                </a:lnTo>
                <a:lnTo>
                  <a:pt x="126" y="2004"/>
                </a:lnTo>
                <a:lnTo>
                  <a:pt x="126" y="2004"/>
                </a:lnTo>
                <a:lnTo>
                  <a:pt x="135" y="1998"/>
                </a:lnTo>
                <a:lnTo>
                  <a:pt x="142" y="1998"/>
                </a:lnTo>
                <a:lnTo>
                  <a:pt x="142" y="1998"/>
                </a:lnTo>
                <a:lnTo>
                  <a:pt x="151" y="1998"/>
                </a:lnTo>
                <a:lnTo>
                  <a:pt x="158" y="1998"/>
                </a:lnTo>
                <a:lnTo>
                  <a:pt x="165" y="1998"/>
                </a:lnTo>
                <a:lnTo>
                  <a:pt x="169" y="1996"/>
                </a:lnTo>
                <a:lnTo>
                  <a:pt x="173" y="1993"/>
                </a:lnTo>
                <a:lnTo>
                  <a:pt x="173" y="1993"/>
                </a:lnTo>
                <a:lnTo>
                  <a:pt x="180" y="1987"/>
                </a:lnTo>
                <a:lnTo>
                  <a:pt x="187" y="1982"/>
                </a:lnTo>
                <a:lnTo>
                  <a:pt x="188" y="1979"/>
                </a:lnTo>
                <a:lnTo>
                  <a:pt x="189" y="1976"/>
                </a:lnTo>
                <a:lnTo>
                  <a:pt x="189" y="1972"/>
                </a:lnTo>
                <a:lnTo>
                  <a:pt x="188" y="1967"/>
                </a:lnTo>
                <a:lnTo>
                  <a:pt x="188" y="1967"/>
                </a:lnTo>
                <a:lnTo>
                  <a:pt x="184" y="1957"/>
                </a:lnTo>
                <a:lnTo>
                  <a:pt x="182" y="1947"/>
                </a:lnTo>
                <a:lnTo>
                  <a:pt x="178" y="1926"/>
                </a:lnTo>
                <a:lnTo>
                  <a:pt x="178" y="1926"/>
                </a:lnTo>
                <a:lnTo>
                  <a:pt x="176" y="1914"/>
                </a:lnTo>
                <a:lnTo>
                  <a:pt x="176" y="1900"/>
                </a:lnTo>
                <a:lnTo>
                  <a:pt x="178" y="1869"/>
                </a:lnTo>
                <a:lnTo>
                  <a:pt x="178" y="1869"/>
                </a:lnTo>
                <a:lnTo>
                  <a:pt x="179" y="1857"/>
                </a:lnTo>
                <a:lnTo>
                  <a:pt x="182" y="1838"/>
                </a:lnTo>
                <a:lnTo>
                  <a:pt x="189" y="1790"/>
                </a:lnTo>
                <a:lnTo>
                  <a:pt x="204" y="1713"/>
                </a:lnTo>
                <a:lnTo>
                  <a:pt x="204" y="1713"/>
                </a:lnTo>
                <a:lnTo>
                  <a:pt x="206" y="1693"/>
                </a:lnTo>
                <a:lnTo>
                  <a:pt x="208" y="1670"/>
                </a:lnTo>
                <a:lnTo>
                  <a:pt x="208" y="1649"/>
                </a:lnTo>
                <a:lnTo>
                  <a:pt x="209" y="1640"/>
                </a:lnTo>
                <a:lnTo>
                  <a:pt x="230" y="1640"/>
                </a:lnTo>
                <a:lnTo>
                  <a:pt x="230" y="1640"/>
                </a:lnTo>
                <a:lnTo>
                  <a:pt x="254" y="1557"/>
                </a:lnTo>
                <a:lnTo>
                  <a:pt x="272" y="1504"/>
                </a:lnTo>
                <a:lnTo>
                  <a:pt x="279" y="1487"/>
                </a:lnTo>
                <a:lnTo>
                  <a:pt x="280" y="1485"/>
                </a:lnTo>
                <a:lnTo>
                  <a:pt x="281" y="1483"/>
                </a:lnTo>
                <a:lnTo>
                  <a:pt x="281" y="1485"/>
                </a:lnTo>
                <a:lnTo>
                  <a:pt x="281" y="1485"/>
                </a:lnTo>
                <a:lnTo>
                  <a:pt x="289" y="1514"/>
                </a:lnTo>
                <a:lnTo>
                  <a:pt x="305" y="1566"/>
                </a:lnTo>
                <a:lnTo>
                  <a:pt x="312" y="1594"/>
                </a:lnTo>
                <a:lnTo>
                  <a:pt x="320" y="1617"/>
                </a:lnTo>
                <a:lnTo>
                  <a:pt x="328" y="1634"/>
                </a:lnTo>
                <a:lnTo>
                  <a:pt x="331" y="1639"/>
                </a:lnTo>
                <a:lnTo>
                  <a:pt x="333" y="1640"/>
                </a:lnTo>
                <a:lnTo>
                  <a:pt x="333" y="1640"/>
                </a:lnTo>
                <a:lnTo>
                  <a:pt x="342" y="1642"/>
                </a:lnTo>
                <a:lnTo>
                  <a:pt x="350" y="1640"/>
                </a:lnTo>
                <a:lnTo>
                  <a:pt x="359" y="1640"/>
                </a:lnTo>
                <a:lnTo>
                  <a:pt x="359" y="1640"/>
                </a:lnTo>
                <a:lnTo>
                  <a:pt x="371" y="1687"/>
                </a:lnTo>
                <a:lnTo>
                  <a:pt x="381" y="1725"/>
                </a:lnTo>
                <a:lnTo>
                  <a:pt x="390" y="1754"/>
                </a:lnTo>
                <a:lnTo>
                  <a:pt x="390" y="1754"/>
                </a:lnTo>
                <a:lnTo>
                  <a:pt x="398" y="1777"/>
                </a:lnTo>
                <a:lnTo>
                  <a:pt x="404" y="1800"/>
                </a:lnTo>
                <a:lnTo>
                  <a:pt x="408" y="1821"/>
                </a:lnTo>
                <a:lnTo>
                  <a:pt x="411" y="1838"/>
                </a:lnTo>
                <a:lnTo>
                  <a:pt x="411" y="1838"/>
                </a:lnTo>
                <a:lnTo>
                  <a:pt x="412" y="1845"/>
                </a:lnTo>
                <a:lnTo>
                  <a:pt x="413" y="1853"/>
                </a:lnTo>
                <a:lnTo>
                  <a:pt x="419" y="1867"/>
                </a:lnTo>
                <a:lnTo>
                  <a:pt x="423" y="1880"/>
                </a:lnTo>
                <a:lnTo>
                  <a:pt x="423" y="1886"/>
                </a:lnTo>
                <a:lnTo>
                  <a:pt x="421" y="1889"/>
                </a:lnTo>
                <a:lnTo>
                  <a:pt x="421" y="1889"/>
                </a:lnTo>
                <a:lnTo>
                  <a:pt x="417" y="1896"/>
                </a:lnTo>
                <a:lnTo>
                  <a:pt x="416" y="1905"/>
                </a:lnTo>
                <a:lnTo>
                  <a:pt x="416" y="1905"/>
                </a:lnTo>
                <a:lnTo>
                  <a:pt x="416" y="1914"/>
                </a:lnTo>
                <a:lnTo>
                  <a:pt x="417" y="1924"/>
                </a:lnTo>
                <a:lnTo>
                  <a:pt x="420" y="1936"/>
                </a:lnTo>
                <a:lnTo>
                  <a:pt x="421" y="1947"/>
                </a:lnTo>
                <a:lnTo>
                  <a:pt x="421" y="1947"/>
                </a:lnTo>
                <a:lnTo>
                  <a:pt x="421" y="1958"/>
                </a:lnTo>
                <a:lnTo>
                  <a:pt x="421" y="1970"/>
                </a:lnTo>
                <a:lnTo>
                  <a:pt x="423" y="1976"/>
                </a:lnTo>
                <a:lnTo>
                  <a:pt x="425" y="1983"/>
                </a:lnTo>
                <a:lnTo>
                  <a:pt x="430" y="1988"/>
                </a:lnTo>
                <a:lnTo>
                  <a:pt x="437" y="1993"/>
                </a:lnTo>
                <a:lnTo>
                  <a:pt x="437" y="1993"/>
                </a:lnTo>
                <a:lnTo>
                  <a:pt x="451" y="2004"/>
                </a:lnTo>
                <a:lnTo>
                  <a:pt x="463" y="2013"/>
                </a:lnTo>
                <a:lnTo>
                  <a:pt x="470" y="2020"/>
                </a:lnTo>
                <a:lnTo>
                  <a:pt x="478" y="2024"/>
                </a:lnTo>
                <a:lnTo>
                  <a:pt x="478" y="2024"/>
                </a:lnTo>
                <a:lnTo>
                  <a:pt x="491" y="2030"/>
                </a:lnTo>
                <a:lnTo>
                  <a:pt x="500" y="2035"/>
                </a:lnTo>
                <a:lnTo>
                  <a:pt x="511" y="2039"/>
                </a:lnTo>
                <a:lnTo>
                  <a:pt x="521" y="2041"/>
                </a:lnTo>
                <a:lnTo>
                  <a:pt x="533" y="2041"/>
                </a:lnTo>
                <a:lnTo>
                  <a:pt x="538" y="2041"/>
                </a:lnTo>
                <a:lnTo>
                  <a:pt x="542" y="2040"/>
                </a:lnTo>
                <a:lnTo>
                  <a:pt x="547" y="2037"/>
                </a:lnTo>
                <a:lnTo>
                  <a:pt x="551" y="2035"/>
                </a:lnTo>
                <a:lnTo>
                  <a:pt x="551" y="2035"/>
                </a:lnTo>
                <a:lnTo>
                  <a:pt x="562" y="2023"/>
                </a:lnTo>
                <a:lnTo>
                  <a:pt x="566" y="2018"/>
                </a:lnTo>
                <a:lnTo>
                  <a:pt x="569" y="2014"/>
                </a:lnTo>
                <a:lnTo>
                  <a:pt x="569" y="2010"/>
                </a:lnTo>
                <a:lnTo>
                  <a:pt x="569" y="2006"/>
                </a:lnTo>
                <a:lnTo>
                  <a:pt x="566" y="1998"/>
                </a:lnTo>
                <a:lnTo>
                  <a:pt x="566" y="1998"/>
                </a:lnTo>
                <a:lnTo>
                  <a:pt x="562" y="1989"/>
                </a:lnTo>
                <a:lnTo>
                  <a:pt x="551" y="1978"/>
                </a:lnTo>
                <a:lnTo>
                  <a:pt x="551" y="1978"/>
                </a:lnTo>
                <a:lnTo>
                  <a:pt x="529" y="1956"/>
                </a:lnTo>
                <a:lnTo>
                  <a:pt x="520" y="1948"/>
                </a:lnTo>
                <a:lnTo>
                  <a:pt x="515" y="1941"/>
                </a:lnTo>
                <a:lnTo>
                  <a:pt x="515" y="1941"/>
                </a:lnTo>
                <a:lnTo>
                  <a:pt x="503" y="1923"/>
                </a:lnTo>
                <a:lnTo>
                  <a:pt x="496" y="1913"/>
                </a:lnTo>
                <a:lnTo>
                  <a:pt x="494" y="1905"/>
                </a:lnTo>
                <a:lnTo>
                  <a:pt x="494" y="1905"/>
                </a:lnTo>
                <a:lnTo>
                  <a:pt x="489" y="1879"/>
                </a:lnTo>
                <a:lnTo>
                  <a:pt x="489" y="1879"/>
                </a:lnTo>
                <a:lnTo>
                  <a:pt x="490" y="1876"/>
                </a:lnTo>
                <a:lnTo>
                  <a:pt x="490" y="1874"/>
                </a:lnTo>
                <a:lnTo>
                  <a:pt x="489" y="1869"/>
                </a:lnTo>
                <a:lnTo>
                  <a:pt x="489" y="1869"/>
                </a:lnTo>
                <a:lnTo>
                  <a:pt x="489" y="1862"/>
                </a:lnTo>
                <a:lnTo>
                  <a:pt x="489" y="1851"/>
                </a:lnTo>
                <a:lnTo>
                  <a:pt x="492" y="1815"/>
                </a:lnTo>
                <a:lnTo>
                  <a:pt x="496" y="1774"/>
                </a:lnTo>
                <a:lnTo>
                  <a:pt x="499" y="1756"/>
                </a:lnTo>
                <a:lnTo>
                  <a:pt x="499" y="1739"/>
                </a:lnTo>
                <a:lnTo>
                  <a:pt x="499" y="1640"/>
                </a:lnTo>
                <a:lnTo>
                  <a:pt x="520" y="1635"/>
                </a:lnTo>
                <a:lnTo>
                  <a:pt x="520" y="1635"/>
                </a:lnTo>
                <a:lnTo>
                  <a:pt x="509" y="1453"/>
                </a:lnTo>
                <a:lnTo>
                  <a:pt x="500" y="1320"/>
                </a:lnTo>
                <a:lnTo>
                  <a:pt x="494" y="1241"/>
                </a:lnTo>
                <a:lnTo>
                  <a:pt x="494" y="1241"/>
                </a:lnTo>
                <a:lnTo>
                  <a:pt x="487" y="1191"/>
                </a:lnTo>
                <a:lnTo>
                  <a:pt x="483" y="1173"/>
                </a:lnTo>
                <a:lnTo>
                  <a:pt x="520" y="1163"/>
                </a:lnTo>
                <a:lnTo>
                  <a:pt x="520" y="1163"/>
                </a:lnTo>
                <a:lnTo>
                  <a:pt x="502" y="907"/>
                </a:lnTo>
                <a:lnTo>
                  <a:pt x="483" y="633"/>
                </a:lnTo>
                <a:lnTo>
                  <a:pt x="483" y="633"/>
                </a:lnTo>
                <a:lnTo>
                  <a:pt x="481" y="491"/>
                </a:lnTo>
                <a:lnTo>
                  <a:pt x="477" y="396"/>
                </a:lnTo>
                <a:lnTo>
                  <a:pt x="476" y="359"/>
                </a:lnTo>
                <a:lnTo>
                  <a:pt x="473" y="337"/>
                </a:lnTo>
                <a:lnTo>
                  <a:pt x="473" y="337"/>
                </a:lnTo>
                <a:lnTo>
                  <a:pt x="469" y="314"/>
                </a:lnTo>
                <a:lnTo>
                  <a:pt x="464" y="298"/>
                </a:lnTo>
                <a:lnTo>
                  <a:pt x="459" y="288"/>
                </a:lnTo>
                <a:lnTo>
                  <a:pt x="452" y="280"/>
                </a:lnTo>
                <a:lnTo>
                  <a:pt x="452" y="280"/>
                </a:lnTo>
                <a:lnTo>
                  <a:pt x="425" y="258"/>
                </a:lnTo>
                <a:lnTo>
                  <a:pt x="408" y="245"/>
                </a:lnTo>
                <a:lnTo>
                  <a:pt x="395" y="234"/>
                </a:lnTo>
                <a:lnTo>
                  <a:pt x="395" y="234"/>
                </a:lnTo>
                <a:lnTo>
                  <a:pt x="388" y="227"/>
                </a:lnTo>
                <a:lnTo>
                  <a:pt x="375" y="218"/>
                </a:lnTo>
                <a:lnTo>
                  <a:pt x="341" y="197"/>
                </a:lnTo>
                <a:lnTo>
                  <a:pt x="297" y="171"/>
                </a:lnTo>
                <a:lnTo>
                  <a:pt x="297" y="171"/>
                </a:lnTo>
                <a:lnTo>
                  <a:pt x="310" y="169"/>
                </a:lnTo>
                <a:lnTo>
                  <a:pt x="320" y="165"/>
                </a:lnTo>
                <a:lnTo>
                  <a:pt x="324" y="164"/>
                </a:lnTo>
                <a:lnTo>
                  <a:pt x="328" y="161"/>
                </a:lnTo>
                <a:lnTo>
                  <a:pt x="328" y="161"/>
                </a:lnTo>
                <a:lnTo>
                  <a:pt x="337" y="154"/>
                </a:lnTo>
                <a:lnTo>
                  <a:pt x="349" y="147"/>
                </a:lnTo>
                <a:lnTo>
                  <a:pt x="354" y="143"/>
                </a:lnTo>
                <a:lnTo>
                  <a:pt x="358" y="138"/>
                </a:lnTo>
                <a:lnTo>
                  <a:pt x="359" y="134"/>
                </a:lnTo>
                <a:lnTo>
                  <a:pt x="359" y="130"/>
                </a:lnTo>
                <a:lnTo>
                  <a:pt x="359" y="130"/>
                </a:lnTo>
                <a:lnTo>
                  <a:pt x="357" y="123"/>
                </a:lnTo>
                <a:lnTo>
                  <a:pt x="357" y="121"/>
                </a:lnTo>
                <a:lnTo>
                  <a:pt x="355" y="119"/>
                </a:lnTo>
                <a:lnTo>
                  <a:pt x="354" y="119"/>
                </a:lnTo>
                <a:lnTo>
                  <a:pt x="349" y="119"/>
                </a:lnTo>
                <a:lnTo>
                  <a:pt x="349" y="119"/>
                </a:lnTo>
                <a:lnTo>
                  <a:pt x="341" y="122"/>
                </a:lnTo>
                <a:lnTo>
                  <a:pt x="336" y="125"/>
                </a:lnTo>
                <a:lnTo>
                  <a:pt x="332" y="126"/>
                </a:lnTo>
                <a:lnTo>
                  <a:pt x="329" y="126"/>
                </a:lnTo>
                <a:lnTo>
                  <a:pt x="328" y="125"/>
                </a:lnTo>
                <a:lnTo>
                  <a:pt x="328" y="125"/>
                </a:lnTo>
                <a:lnTo>
                  <a:pt x="325" y="123"/>
                </a:lnTo>
                <a:lnTo>
                  <a:pt x="324" y="123"/>
                </a:lnTo>
                <a:lnTo>
                  <a:pt x="322" y="122"/>
                </a:lnTo>
                <a:lnTo>
                  <a:pt x="322" y="122"/>
                </a:lnTo>
                <a:lnTo>
                  <a:pt x="322" y="119"/>
                </a:lnTo>
                <a:lnTo>
                  <a:pt x="328" y="109"/>
                </a:lnTo>
                <a:lnTo>
                  <a:pt x="328" y="109"/>
                </a:lnTo>
                <a:lnTo>
                  <a:pt x="340" y="93"/>
                </a:lnTo>
                <a:lnTo>
                  <a:pt x="351" y="79"/>
                </a:lnTo>
                <a:lnTo>
                  <a:pt x="375" y="57"/>
                </a:lnTo>
                <a:lnTo>
                  <a:pt x="375" y="57"/>
                </a:lnTo>
                <a:lnTo>
                  <a:pt x="389" y="44"/>
                </a:lnTo>
                <a:lnTo>
                  <a:pt x="391" y="40"/>
                </a:lnTo>
                <a:lnTo>
                  <a:pt x="391" y="38"/>
                </a:lnTo>
                <a:lnTo>
                  <a:pt x="390" y="36"/>
                </a:lnTo>
                <a:lnTo>
                  <a:pt x="390" y="36"/>
                </a:lnTo>
                <a:lnTo>
                  <a:pt x="388" y="34"/>
                </a:lnTo>
                <a:lnTo>
                  <a:pt x="385" y="31"/>
                </a:lnTo>
                <a:lnTo>
                  <a:pt x="384" y="30"/>
                </a:lnTo>
                <a:lnTo>
                  <a:pt x="385" y="26"/>
                </a:lnTo>
                <a:lnTo>
                  <a:pt x="385" y="26"/>
                </a:lnTo>
                <a:lnTo>
                  <a:pt x="390" y="17"/>
                </a:lnTo>
                <a:lnTo>
                  <a:pt x="391" y="13"/>
                </a:lnTo>
                <a:lnTo>
                  <a:pt x="390" y="10"/>
                </a:lnTo>
                <a:lnTo>
                  <a:pt x="390" y="10"/>
                </a:lnTo>
                <a:lnTo>
                  <a:pt x="388" y="9"/>
                </a:lnTo>
                <a:lnTo>
                  <a:pt x="384" y="9"/>
                </a:lnTo>
                <a:lnTo>
                  <a:pt x="380" y="10"/>
                </a:lnTo>
                <a:lnTo>
                  <a:pt x="380" y="10"/>
                </a:lnTo>
                <a:lnTo>
                  <a:pt x="381" y="9"/>
                </a:lnTo>
                <a:lnTo>
                  <a:pt x="385" y="5"/>
                </a:lnTo>
                <a:lnTo>
                  <a:pt x="385" y="4"/>
                </a:lnTo>
                <a:lnTo>
                  <a:pt x="385" y="1"/>
                </a:lnTo>
                <a:lnTo>
                  <a:pt x="384" y="0"/>
                </a:lnTo>
                <a:lnTo>
                  <a:pt x="380" y="0"/>
                </a:lnTo>
                <a:lnTo>
                  <a:pt x="380" y="0"/>
                </a:lnTo>
                <a:lnTo>
                  <a:pt x="375" y="0"/>
                </a:lnTo>
                <a:lnTo>
                  <a:pt x="371" y="1"/>
                </a:lnTo>
                <a:lnTo>
                  <a:pt x="364" y="5"/>
                </a:lnTo>
                <a:lnTo>
                  <a:pt x="360" y="9"/>
                </a:lnTo>
                <a:lnTo>
                  <a:pt x="359" y="10"/>
                </a:lnTo>
                <a:lnTo>
                  <a:pt x="359" y="10"/>
                </a:lnTo>
                <a:lnTo>
                  <a:pt x="358" y="8"/>
                </a:lnTo>
                <a:lnTo>
                  <a:pt x="357" y="5"/>
                </a:lnTo>
                <a:lnTo>
                  <a:pt x="354" y="5"/>
                </a:lnTo>
                <a:lnTo>
                  <a:pt x="354" y="5"/>
                </a:lnTo>
                <a:lnTo>
                  <a:pt x="351" y="5"/>
                </a:lnTo>
                <a:lnTo>
                  <a:pt x="347" y="5"/>
                </a:lnTo>
                <a:lnTo>
                  <a:pt x="344" y="8"/>
                </a:lnTo>
                <a:lnTo>
                  <a:pt x="338" y="16"/>
                </a:lnTo>
                <a:lnTo>
                  <a:pt x="338" y="16"/>
                </a:lnTo>
                <a:lnTo>
                  <a:pt x="331" y="30"/>
                </a:lnTo>
                <a:lnTo>
                  <a:pt x="318" y="49"/>
                </a:lnTo>
                <a:lnTo>
                  <a:pt x="301" y="69"/>
                </a:lnTo>
                <a:lnTo>
                  <a:pt x="290" y="79"/>
                </a:lnTo>
                <a:lnTo>
                  <a:pt x="281" y="88"/>
                </a:lnTo>
                <a:lnTo>
                  <a:pt x="281" y="88"/>
                </a:lnTo>
                <a:lnTo>
                  <a:pt x="265" y="104"/>
                </a:lnTo>
                <a:lnTo>
                  <a:pt x="252" y="117"/>
                </a:lnTo>
                <a:lnTo>
                  <a:pt x="244" y="126"/>
                </a:lnTo>
                <a:lnTo>
                  <a:pt x="240" y="130"/>
                </a:lnTo>
                <a:lnTo>
                  <a:pt x="240" y="130"/>
                </a:lnTo>
                <a:lnTo>
                  <a:pt x="239" y="131"/>
                </a:lnTo>
                <a:lnTo>
                  <a:pt x="236" y="135"/>
                </a:lnTo>
                <a:lnTo>
                  <a:pt x="235" y="136"/>
                </a:lnTo>
                <a:lnTo>
                  <a:pt x="232" y="136"/>
                </a:lnTo>
                <a:lnTo>
                  <a:pt x="230" y="136"/>
                </a:lnTo>
                <a:lnTo>
                  <a:pt x="224" y="135"/>
                </a:lnTo>
                <a:lnTo>
                  <a:pt x="224" y="135"/>
                </a:lnTo>
                <a:lnTo>
                  <a:pt x="217" y="131"/>
                </a:lnTo>
                <a:lnTo>
                  <a:pt x="202" y="122"/>
                </a:lnTo>
                <a:lnTo>
                  <a:pt x="170" y="99"/>
                </a:lnTo>
                <a:lnTo>
                  <a:pt x="138" y="75"/>
                </a:lnTo>
                <a:lnTo>
                  <a:pt x="121" y="62"/>
                </a:lnTo>
                <a:lnTo>
                  <a:pt x="121" y="62"/>
                </a:lnTo>
                <a:lnTo>
                  <a:pt x="109" y="49"/>
                </a:lnTo>
                <a:lnTo>
                  <a:pt x="104" y="44"/>
                </a:lnTo>
                <a:lnTo>
                  <a:pt x="100" y="42"/>
                </a:lnTo>
                <a:lnTo>
                  <a:pt x="100" y="42"/>
                </a:lnTo>
                <a:lnTo>
                  <a:pt x="97" y="42"/>
                </a:lnTo>
                <a:lnTo>
                  <a:pt x="96" y="43"/>
                </a:lnTo>
                <a:lnTo>
                  <a:pt x="95" y="47"/>
                </a:lnTo>
                <a:lnTo>
                  <a:pt x="95" y="47"/>
                </a:lnTo>
                <a:lnTo>
                  <a:pt x="91" y="51"/>
                </a:lnTo>
                <a:lnTo>
                  <a:pt x="87" y="52"/>
                </a:lnTo>
                <a:lnTo>
                  <a:pt x="85" y="52"/>
                </a:lnTo>
                <a:lnTo>
                  <a:pt x="85" y="52"/>
                </a:lnTo>
                <a:lnTo>
                  <a:pt x="78" y="49"/>
                </a:lnTo>
                <a:lnTo>
                  <a:pt x="75" y="49"/>
                </a:lnTo>
                <a:lnTo>
                  <a:pt x="74" y="49"/>
                </a:lnTo>
                <a:lnTo>
                  <a:pt x="74" y="52"/>
                </a:lnTo>
                <a:lnTo>
                  <a:pt x="74" y="52"/>
                </a:lnTo>
                <a:lnTo>
                  <a:pt x="74" y="60"/>
                </a:lnTo>
                <a:lnTo>
                  <a:pt x="74" y="62"/>
                </a:lnTo>
                <a:lnTo>
                  <a:pt x="74" y="62"/>
                </a:lnTo>
                <a:lnTo>
                  <a:pt x="73" y="65"/>
                </a:lnTo>
                <a:lnTo>
                  <a:pt x="73" y="69"/>
                </a:lnTo>
                <a:lnTo>
                  <a:pt x="74" y="73"/>
                </a:lnTo>
                <a:lnTo>
                  <a:pt x="74" y="73"/>
                </a:lnTo>
                <a:lnTo>
                  <a:pt x="82" y="79"/>
                </a:lnTo>
                <a:lnTo>
                  <a:pt x="94" y="90"/>
                </a:lnTo>
                <a:lnTo>
                  <a:pt x="110" y="104"/>
                </a:lnTo>
                <a:lnTo>
                  <a:pt x="110" y="104"/>
                </a:lnTo>
                <a:lnTo>
                  <a:pt x="94" y="101"/>
                </a:lnTo>
                <a:lnTo>
                  <a:pt x="82" y="101"/>
                </a:lnTo>
                <a:lnTo>
                  <a:pt x="79" y="103"/>
                </a:lnTo>
                <a:lnTo>
                  <a:pt x="79" y="103"/>
                </a:lnTo>
                <a:lnTo>
                  <a:pt x="79" y="104"/>
                </a:lnTo>
                <a:lnTo>
                  <a:pt x="79" y="104"/>
                </a:lnTo>
                <a:lnTo>
                  <a:pt x="88" y="110"/>
                </a:lnTo>
                <a:lnTo>
                  <a:pt x="104" y="119"/>
                </a:lnTo>
                <a:lnTo>
                  <a:pt x="131" y="135"/>
                </a:lnTo>
                <a:lnTo>
                  <a:pt x="131" y="135"/>
                </a:lnTo>
                <a:lnTo>
                  <a:pt x="147" y="141"/>
                </a:lnTo>
                <a:lnTo>
                  <a:pt x="157" y="145"/>
                </a:lnTo>
                <a:lnTo>
                  <a:pt x="157" y="145"/>
                </a:lnTo>
                <a:lnTo>
                  <a:pt x="153" y="153"/>
                </a:lnTo>
                <a:lnTo>
                  <a:pt x="144" y="169"/>
                </a:lnTo>
                <a:lnTo>
                  <a:pt x="140" y="176"/>
                </a:lnTo>
                <a:lnTo>
                  <a:pt x="138" y="183"/>
                </a:lnTo>
                <a:lnTo>
                  <a:pt x="138" y="186"/>
                </a:lnTo>
                <a:lnTo>
                  <a:pt x="138" y="187"/>
                </a:lnTo>
                <a:lnTo>
                  <a:pt x="139" y="188"/>
                </a:lnTo>
                <a:lnTo>
                  <a:pt x="142" y="187"/>
                </a:lnTo>
                <a:lnTo>
                  <a:pt x="142" y="187"/>
                </a:lnTo>
                <a:lnTo>
                  <a:pt x="152" y="182"/>
                </a:lnTo>
                <a:lnTo>
                  <a:pt x="160" y="176"/>
                </a:lnTo>
                <a:lnTo>
                  <a:pt x="165" y="173"/>
                </a:lnTo>
                <a:lnTo>
                  <a:pt x="166" y="171"/>
                </a:lnTo>
                <a:lnTo>
                  <a:pt x="167" y="171"/>
                </a:lnTo>
                <a:lnTo>
                  <a:pt x="167" y="171"/>
                </a:lnTo>
                <a:lnTo>
                  <a:pt x="173" y="174"/>
                </a:lnTo>
                <a:lnTo>
                  <a:pt x="178" y="176"/>
                </a:lnTo>
                <a:lnTo>
                  <a:pt x="178" y="176"/>
                </a:lnTo>
                <a:lnTo>
                  <a:pt x="95" y="296"/>
                </a:lnTo>
                <a:lnTo>
                  <a:pt x="95" y="296"/>
                </a:lnTo>
                <a:lnTo>
                  <a:pt x="85" y="314"/>
                </a:lnTo>
                <a:lnTo>
                  <a:pt x="74" y="334"/>
                </a:lnTo>
                <a:lnTo>
                  <a:pt x="68" y="352"/>
                </a:lnTo>
                <a:lnTo>
                  <a:pt x="64" y="363"/>
                </a:lnTo>
                <a:lnTo>
                  <a:pt x="64" y="363"/>
                </a:lnTo>
                <a:lnTo>
                  <a:pt x="61" y="402"/>
                </a:lnTo>
                <a:lnTo>
                  <a:pt x="60" y="479"/>
                </a:lnTo>
                <a:lnTo>
                  <a:pt x="59" y="522"/>
                </a:lnTo>
                <a:lnTo>
                  <a:pt x="60" y="561"/>
                </a:lnTo>
                <a:lnTo>
                  <a:pt x="61" y="593"/>
                </a:lnTo>
                <a:lnTo>
                  <a:pt x="63" y="605"/>
                </a:lnTo>
                <a:lnTo>
                  <a:pt x="64" y="613"/>
                </a:lnTo>
                <a:lnTo>
                  <a:pt x="64" y="613"/>
                </a:lnTo>
                <a:lnTo>
                  <a:pt x="65" y="624"/>
                </a:lnTo>
                <a:lnTo>
                  <a:pt x="65" y="646"/>
                </a:lnTo>
                <a:lnTo>
                  <a:pt x="64" y="714"/>
                </a:lnTo>
                <a:lnTo>
                  <a:pt x="61" y="805"/>
                </a:lnTo>
                <a:lnTo>
                  <a:pt x="56" y="906"/>
                </a:lnTo>
                <a:lnTo>
                  <a:pt x="48" y="1090"/>
                </a:lnTo>
                <a:lnTo>
                  <a:pt x="47" y="1151"/>
                </a:lnTo>
                <a:lnTo>
                  <a:pt x="47" y="1167"/>
                </a:lnTo>
                <a:lnTo>
                  <a:pt x="48" y="1173"/>
                </a:lnTo>
                <a:lnTo>
                  <a:pt x="48" y="1173"/>
                </a:lnTo>
                <a:close/>
                <a:moveTo>
                  <a:pt x="250" y="213"/>
                </a:moveTo>
                <a:lnTo>
                  <a:pt x="250" y="213"/>
                </a:lnTo>
                <a:lnTo>
                  <a:pt x="305" y="265"/>
                </a:lnTo>
                <a:lnTo>
                  <a:pt x="364" y="322"/>
                </a:lnTo>
                <a:lnTo>
                  <a:pt x="364" y="322"/>
                </a:lnTo>
                <a:lnTo>
                  <a:pt x="372" y="331"/>
                </a:lnTo>
                <a:lnTo>
                  <a:pt x="380" y="343"/>
                </a:lnTo>
                <a:lnTo>
                  <a:pt x="380" y="343"/>
                </a:lnTo>
                <a:lnTo>
                  <a:pt x="382" y="352"/>
                </a:lnTo>
                <a:lnTo>
                  <a:pt x="385" y="369"/>
                </a:lnTo>
                <a:lnTo>
                  <a:pt x="389" y="418"/>
                </a:lnTo>
                <a:lnTo>
                  <a:pt x="391" y="466"/>
                </a:lnTo>
                <a:lnTo>
                  <a:pt x="391" y="484"/>
                </a:lnTo>
                <a:lnTo>
                  <a:pt x="390" y="493"/>
                </a:lnTo>
                <a:lnTo>
                  <a:pt x="390" y="493"/>
                </a:lnTo>
                <a:lnTo>
                  <a:pt x="388" y="500"/>
                </a:lnTo>
                <a:lnTo>
                  <a:pt x="381" y="507"/>
                </a:lnTo>
                <a:lnTo>
                  <a:pt x="366" y="528"/>
                </a:lnTo>
                <a:lnTo>
                  <a:pt x="344" y="555"/>
                </a:lnTo>
                <a:lnTo>
                  <a:pt x="344" y="555"/>
                </a:lnTo>
                <a:lnTo>
                  <a:pt x="353" y="539"/>
                </a:lnTo>
                <a:lnTo>
                  <a:pt x="364" y="514"/>
                </a:lnTo>
                <a:lnTo>
                  <a:pt x="364" y="514"/>
                </a:lnTo>
                <a:lnTo>
                  <a:pt x="366" y="506"/>
                </a:lnTo>
                <a:lnTo>
                  <a:pt x="366" y="498"/>
                </a:lnTo>
                <a:lnTo>
                  <a:pt x="364" y="492"/>
                </a:lnTo>
                <a:lnTo>
                  <a:pt x="364" y="488"/>
                </a:lnTo>
                <a:lnTo>
                  <a:pt x="364" y="488"/>
                </a:lnTo>
                <a:lnTo>
                  <a:pt x="375" y="472"/>
                </a:lnTo>
                <a:lnTo>
                  <a:pt x="375" y="472"/>
                </a:lnTo>
                <a:lnTo>
                  <a:pt x="376" y="470"/>
                </a:lnTo>
                <a:lnTo>
                  <a:pt x="377" y="466"/>
                </a:lnTo>
                <a:lnTo>
                  <a:pt x="377" y="455"/>
                </a:lnTo>
                <a:lnTo>
                  <a:pt x="375" y="436"/>
                </a:lnTo>
                <a:lnTo>
                  <a:pt x="375" y="436"/>
                </a:lnTo>
                <a:lnTo>
                  <a:pt x="375" y="433"/>
                </a:lnTo>
                <a:lnTo>
                  <a:pt x="373" y="432"/>
                </a:lnTo>
                <a:lnTo>
                  <a:pt x="372" y="432"/>
                </a:lnTo>
                <a:lnTo>
                  <a:pt x="369" y="432"/>
                </a:lnTo>
                <a:lnTo>
                  <a:pt x="367" y="435"/>
                </a:lnTo>
                <a:lnTo>
                  <a:pt x="366" y="436"/>
                </a:lnTo>
                <a:lnTo>
                  <a:pt x="364" y="436"/>
                </a:lnTo>
                <a:lnTo>
                  <a:pt x="364" y="436"/>
                </a:lnTo>
                <a:lnTo>
                  <a:pt x="364" y="432"/>
                </a:lnTo>
                <a:lnTo>
                  <a:pt x="364" y="423"/>
                </a:lnTo>
                <a:lnTo>
                  <a:pt x="364" y="405"/>
                </a:lnTo>
                <a:lnTo>
                  <a:pt x="364" y="405"/>
                </a:lnTo>
                <a:lnTo>
                  <a:pt x="362" y="391"/>
                </a:lnTo>
                <a:lnTo>
                  <a:pt x="359" y="379"/>
                </a:lnTo>
                <a:lnTo>
                  <a:pt x="359" y="379"/>
                </a:lnTo>
                <a:lnTo>
                  <a:pt x="358" y="374"/>
                </a:lnTo>
                <a:lnTo>
                  <a:pt x="358" y="367"/>
                </a:lnTo>
                <a:lnTo>
                  <a:pt x="359" y="353"/>
                </a:lnTo>
                <a:lnTo>
                  <a:pt x="359" y="353"/>
                </a:lnTo>
                <a:lnTo>
                  <a:pt x="359" y="350"/>
                </a:lnTo>
                <a:lnTo>
                  <a:pt x="357" y="346"/>
                </a:lnTo>
                <a:lnTo>
                  <a:pt x="350" y="337"/>
                </a:lnTo>
                <a:lnTo>
                  <a:pt x="342" y="328"/>
                </a:lnTo>
                <a:lnTo>
                  <a:pt x="338" y="322"/>
                </a:lnTo>
                <a:lnTo>
                  <a:pt x="338" y="322"/>
                </a:lnTo>
                <a:lnTo>
                  <a:pt x="336" y="319"/>
                </a:lnTo>
                <a:lnTo>
                  <a:pt x="333" y="315"/>
                </a:lnTo>
                <a:lnTo>
                  <a:pt x="323" y="309"/>
                </a:lnTo>
                <a:lnTo>
                  <a:pt x="312" y="302"/>
                </a:lnTo>
                <a:lnTo>
                  <a:pt x="310" y="301"/>
                </a:lnTo>
                <a:lnTo>
                  <a:pt x="307" y="301"/>
                </a:lnTo>
                <a:lnTo>
                  <a:pt x="307" y="301"/>
                </a:lnTo>
                <a:lnTo>
                  <a:pt x="303" y="301"/>
                </a:lnTo>
                <a:lnTo>
                  <a:pt x="296" y="301"/>
                </a:lnTo>
                <a:lnTo>
                  <a:pt x="287" y="301"/>
                </a:lnTo>
                <a:lnTo>
                  <a:pt x="287" y="301"/>
                </a:lnTo>
                <a:lnTo>
                  <a:pt x="283" y="300"/>
                </a:lnTo>
                <a:lnTo>
                  <a:pt x="271" y="291"/>
                </a:lnTo>
                <a:lnTo>
                  <a:pt x="271" y="291"/>
                </a:lnTo>
                <a:lnTo>
                  <a:pt x="267" y="288"/>
                </a:lnTo>
                <a:lnTo>
                  <a:pt x="265" y="288"/>
                </a:lnTo>
                <a:lnTo>
                  <a:pt x="261" y="288"/>
                </a:lnTo>
                <a:lnTo>
                  <a:pt x="258" y="289"/>
                </a:lnTo>
                <a:lnTo>
                  <a:pt x="250" y="293"/>
                </a:lnTo>
                <a:lnTo>
                  <a:pt x="245" y="295"/>
                </a:lnTo>
                <a:lnTo>
                  <a:pt x="240" y="296"/>
                </a:lnTo>
                <a:lnTo>
                  <a:pt x="240" y="296"/>
                </a:lnTo>
                <a:lnTo>
                  <a:pt x="231" y="298"/>
                </a:lnTo>
                <a:lnTo>
                  <a:pt x="227" y="301"/>
                </a:lnTo>
                <a:lnTo>
                  <a:pt x="226" y="304"/>
                </a:lnTo>
                <a:lnTo>
                  <a:pt x="224" y="306"/>
                </a:lnTo>
                <a:lnTo>
                  <a:pt x="224" y="306"/>
                </a:lnTo>
                <a:lnTo>
                  <a:pt x="219" y="311"/>
                </a:lnTo>
                <a:lnTo>
                  <a:pt x="210" y="321"/>
                </a:lnTo>
                <a:lnTo>
                  <a:pt x="200" y="328"/>
                </a:lnTo>
                <a:lnTo>
                  <a:pt x="193" y="332"/>
                </a:lnTo>
                <a:lnTo>
                  <a:pt x="193" y="332"/>
                </a:lnTo>
                <a:lnTo>
                  <a:pt x="189" y="334"/>
                </a:lnTo>
                <a:lnTo>
                  <a:pt x="184" y="337"/>
                </a:lnTo>
                <a:lnTo>
                  <a:pt x="180" y="343"/>
                </a:lnTo>
                <a:lnTo>
                  <a:pt x="178" y="348"/>
                </a:lnTo>
                <a:lnTo>
                  <a:pt x="178" y="348"/>
                </a:lnTo>
                <a:lnTo>
                  <a:pt x="178" y="402"/>
                </a:lnTo>
                <a:lnTo>
                  <a:pt x="178" y="452"/>
                </a:lnTo>
                <a:lnTo>
                  <a:pt x="178" y="452"/>
                </a:lnTo>
                <a:lnTo>
                  <a:pt x="176" y="452"/>
                </a:lnTo>
                <a:lnTo>
                  <a:pt x="173" y="452"/>
                </a:lnTo>
                <a:lnTo>
                  <a:pt x="173" y="452"/>
                </a:lnTo>
                <a:lnTo>
                  <a:pt x="171" y="453"/>
                </a:lnTo>
                <a:lnTo>
                  <a:pt x="171" y="454"/>
                </a:lnTo>
                <a:lnTo>
                  <a:pt x="171" y="459"/>
                </a:lnTo>
                <a:lnTo>
                  <a:pt x="174" y="466"/>
                </a:lnTo>
                <a:lnTo>
                  <a:pt x="178" y="472"/>
                </a:lnTo>
                <a:lnTo>
                  <a:pt x="178" y="472"/>
                </a:lnTo>
                <a:lnTo>
                  <a:pt x="182" y="480"/>
                </a:lnTo>
                <a:lnTo>
                  <a:pt x="183" y="483"/>
                </a:lnTo>
                <a:lnTo>
                  <a:pt x="183" y="483"/>
                </a:lnTo>
                <a:lnTo>
                  <a:pt x="187" y="496"/>
                </a:lnTo>
                <a:lnTo>
                  <a:pt x="195" y="520"/>
                </a:lnTo>
                <a:lnTo>
                  <a:pt x="204" y="555"/>
                </a:lnTo>
                <a:lnTo>
                  <a:pt x="178" y="529"/>
                </a:lnTo>
                <a:lnTo>
                  <a:pt x="147" y="498"/>
                </a:lnTo>
                <a:lnTo>
                  <a:pt x="147" y="498"/>
                </a:lnTo>
                <a:lnTo>
                  <a:pt x="142" y="441"/>
                </a:lnTo>
                <a:lnTo>
                  <a:pt x="142" y="441"/>
                </a:lnTo>
                <a:lnTo>
                  <a:pt x="136" y="379"/>
                </a:lnTo>
                <a:lnTo>
                  <a:pt x="136" y="379"/>
                </a:lnTo>
                <a:lnTo>
                  <a:pt x="147" y="361"/>
                </a:lnTo>
                <a:lnTo>
                  <a:pt x="158" y="344"/>
                </a:lnTo>
                <a:lnTo>
                  <a:pt x="173" y="327"/>
                </a:lnTo>
                <a:lnTo>
                  <a:pt x="173" y="327"/>
                </a:lnTo>
                <a:lnTo>
                  <a:pt x="182" y="315"/>
                </a:lnTo>
                <a:lnTo>
                  <a:pt x="193" y="300"/>
                </a:lnTo>
                <a:lnTo>
                  <a:pt x="219" y="262"/>
                </a:lnTo>
                <a:lnTo>
                  <a:pt x="250" y="213"/>
                </a:lnTo>
                <a:lnTo>
                  <a:pt x="250" y="2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3">
            <a:extLst>
              <a:ext uri="{FF2B5EF4-FFF2-40B4-BE49-F238E27FC236}">
                <a16:creationId xmlns:a16="http://schemas.microsoft.com/office/drawing/2014/main" id="{FA0E0988-1523-22FE-7D55-F3C500423E8C}"/>
              </a:ext>
            </a:extLst>
          </p:cNvPr>
          <p:cNvSpPr>
            <a:spLocks noEditPoints="1"/>
          </p:cNvSpPr>
          <p:nvPr/>
        </p:nvSpPr>
        <p:spPr bwMode="auto">
          <a:xfrm>
            <a:off x="4526367" y="3976653"/>
            <a:ext cx="762780" cy="2251832"/>
          </a:xfrm>
          <a:custGeom>
            <a:avLst/>
            <a:gdLst>
              <a:gd name="T0" fmla="*/ 150 w 585"/>
              <a:gd name="T1" fmla="*/ 77 h 1727"/>
              <a:gd name="T2" fmla="*/ 82 w 585"/>
              <a:gd name="T3" fmla="*/ 35 h 1727"/>
              <a:gd name="T4" fmla="*/ 10 w 585"/>
              <a:gd name="T5" fmla="*/ 0 h 1727"/>
              <a:gd name="T6" fmla="*/ 19 w 585"/>
              <a:gd name="T7" fmla="*/ 24 h 1727"/>
              <a:gd name="T8" fmla="*/ 137 w 585"/>
              <a:gd name="T9" fmla="*/ 149 h 1727"/>
              <a:gd name="T10" fmla="*/ 20 w 585"/>
              <a:gd name="T11" fmla="*/ 255 h 1727"/>
              <a:gd name="T12" fmla="*/ 10 w 585"/>
              <a:gd name="T13" fmla="*/ 342 h 1727"/>
              <a:gd name="T14" fmla="*/ 67 w 585"/>
              <a:gd name="T15" fmla="*/ 425 h 1727"/>
              <a:gd name="T16" fmla="*/ 132 w 585"/>
              <a:gd name="T17" fmla="*/ 489 h 1727"/>
              <a:gd name="T18" fmla="*/ 159 w 585"/>
              <a:gd name="T19" fmla="*/ 612 h 1727"/>
              <a:gd name="T20" fmla="*/ 155 w 585"/>
              <a:gd name="T21" fmla="*/ 773 h 1727"/>
              <a:gd name="T22" fmla="*/ 141 w 585"/>
              <a:gd name="T23" fmla="*/ 865 h 1727"/>
              <a:gd name="T24" fmla="*/ 170 w 585"/>
              <a:gd name="T25" fmla="*/ 1199 h 1727"/>
              <a:gd name="T26" fmla="*/ 230 w 585"/>
              <a:gd name="T27" fmla="*/ 1248 h 1727"/>
              <a:gd name="T28" fmla="*/ 233 w 585"/>
              <a:gd name="T29" fmla="*/ 1396 h 1727"/>
              <a:gd name="T30" fmla="*/ 274 w 585"/>
              <a:gd name="T31" fmla="*/ 1511 h 1727"/>
              <a:gd name="T32" fmla="*/ 284 w 585"/>
              <a:gd name="T33" fmla="*/ 1588 h 1727"/>
              <a:gd name="T34" fmla="*/ 213 w 585"/>
              <a:gd name="T35" fmla="*/ 1667 h 1727"/>
              <a:gd name="T36" fmla="*/ 196 w 585"/>
              <a:gd name="T37" fmla="*/ 1700 h 1727"/>
              <a:gd name="T38" fmla="*/ 259 w 585"/>
              <a:gd name="T39" fmla="*/ 1715 h 1727"/>
              <a:gd name="T40" fmla="*/ 312 w 585"/>
              <a:gd name="T41" fmla="*/ 1696 h 1727"/>
              <a:gd name="T42" fmla="*/ 373 w 585"/>
              <a:gd name="T43" fmla="*/ 1666 h 1727"/>
              <a:gd name="T44" fmla="*/ 387 w 585"/>
              <a:gd name="T45" fmla="*/ 1713 h 1727"/>
              <a:gd name="T46" fmla="*/ 464 w 585"/>
              <a:gd name="T47" fmla="*/ 1726 h 1727"/>
              <a:gd name="T48" fmla="*/ 508 w 585"/>
              <a:gd name="T49" fmla="*/ 1707 h 1727"/>
              <a:gd name="T50" fmla="*/ 486 w 585"/>
              <a:gd name="T51" fmla="*/ 1666 h 1727"/>
              <a:gd name="T52" fmla="*/ 450 w 585"/>
              <a:gd name="T53" fmla="*/ 1588 h 1727"/>
              <a:gd name="T54" fmla="*/ 486 w 585"/>
              <a:gd name="T55" fmla="*/ 1401 h 1727"/>
              <a:gd name="T56" fmla="*/ 492 w 585"/>
              <a:gd name="T57" fmla="*/ 1204 h 1727"/>
              <a:gd name="T58" fmla="*/ 564 w 585"/>
              <a:gd name="T59" fmla="*/ 1190 h 1727"/>
              <a:gd name="T60" fmla="*/ 545 w 585"/>
              <a:gd name="T61" fmla="*/ 916 h 1727"/>
              <a:gd name="T62" fmla="*/ 582 w 585"/>
              <a:gd name="T63" fmla="*/ 868 h 1727"/>
              <a:gd name="T64" fmla="*/ 502 w 585"/>
              <a:gd name="T65" fmla="*/ 389 h 1727"/>
              <a:gd name="T66" fmla="*/ 459 w 585"/>
              <a:gd name="T67" fmla="*/ 262 h 1727"/>
              <a:gd name="T68" fmla="*/ 248 w 585"/>
              <a:gd name="T69" fmla="*/ 114 h 1727"/>
              <a:gd name="T70" fmla="*/ 252 w 585"/>
              <a:gd name="T71" fmla="*/ 71 h 1727"/>
              <a:gd name="T72" fmla="*/ 238 w 585"/>
              <a:gd name="T73" fmla="*/ 83 h 1727"/>
              <a:gd name="T74" fmla="*/ 251 w 585"/>
              <a:gd name="T75" fmla="*/ 37 h 1727"/>
              <a:gd name="T76" fmla="*/ 246 w 585"/>
              <a:gd name="T77" fmla="*/ 4 h 1727"/>
              <a:gd name="T78" fmla="*/ 234 w 585"/>
              <a:gd name="T79" fmla="*/ 7 h 1727"/>
              <a:gd name="T80" fmla="*/ 196 w 585"/>
              <a:gd name="T81" fmla="*/ 176 h 1727"/>
              <a:gd name="T82" fmla="*/ 284 w 585"/>
              <a:gd name="T83" fmla="*/ 238 h 1727"/>
              <a:gd name="T84" fmla="*/ 373 w 585"/>
              <a:gd name="T85" fmla="*/ 321 h 1727"/>
              <a:gd name="T86" fmla="*/ 336 w 585"/>
              <a:gd name="T87" fmla="*/ 303 h 1727"/>
              <a:gd name="T88" fmla="*/ 290 w 585"/>
              <a:gd name="T89" fmla="*/ 270 h 1727"/>
              <a:gd name="T90" fmla="*/ 211 w 585"/>
              <a:gd name="T91" fmla="*/ 271 h 1727"/>
              <a:gd name="T92" fmla="*/ 167 w 585"/>
              <a:gd name="T93" fmla="*/ 325 h 1727"/>
              <a:gd name="T94" fmla="*/ 111 w 585"/>
              <a:gd name="T95" fmla="*/ 312 h 1727"/>
              <a:gd name="T96" fmla="*/ 132 w 585"/>
              <a:gd name="T97" fmla="*/ 283 h 1727"/>
              <a:gd name="T98" fmla="*/ 196 w 585"/>
              <a:gd name="T99" fmla="*/ 176 h 1727"/>
              <a:gd name="T100" fmla="*/ 360 w 585"/>
              <a:gd name="T101" fmla="*/ 1214 h 1727"/>
              <a:gd name="T102" fmla="*/ 378 w 585"/>
              <a:gd name="T103" fmla="*/ 1266 h 1727"/>
              <a:gd name="T104" fmla="*/ 373 w 585"/>
              <a:gd name="T105" fmla="*/ 1376 h 1727"/>
              <a:gd name="T106" fmla="*/ 383 w 585"/>
              <a:gd name="T107" fmla="*/ 1489 h 1727"/>
              <a:gd name="T108" fmla="*/ 380 w 585"/>
              <a:gd name="T109" fmla="*/ 1575 h 1727"/>
              <a:gd name="T110" fmla="*/ 345 w 585"/>
              <a:gd name="T111" fmla="*/ 1501 h 1727"/>
              <a:gd name="T112" fmla="*/ 348 w 585"/>
              <a:gd name="T113" fmla="*/ 1348 h 1727"/>
              <a:gd name="T114" fmla="*/ 335 w 585"/>
              <a:gd name="T115" fmla="*/ 1322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85" h="1727">
                <a:moveTo>
                  <a:pt x="181" y="93"/>
                </a:moveTo>
                <a:lnTo>
                  <a:pt x="181" y="93"/>
                </a:lnTo>
                <a:lnTo>
                  <a:pt x="180" y="94"/>
                </a:lnTo>
                <a:lnTo>
                  <a:pt x="176" y="93"/>
                </a:lnTo>
                <a:lnTo>
                  <a:pt x="165" y="88"/>
                </a:lnTo>
                <a:lnTo>
                  <a:pt x="155" y="81"/>
                </a:lnTo>
                <a:lnTo>
                  <a:pt x="150" y="77"/>
                </a:lnTo>
                <a:lnTo>
                  <a:pt x="150" y="77"/>
                </a:lnTo>
                <a:lnTo>
                  <a:pt x="133" y="68"/>
                </a:lnTo>
                <a:lnTo>
                  <a:pt x="120" y="61"/>
                </a:lnTo>
                <a:lnTo>
                  <a:pt x="108" y="52"/>
                </a:lnTo>
                <a:lnTo>
                  <a:pt x="108" y="52"/>
                </a:lnTo>
                <a:lnTo>
                  <a:pt x="95" y="42"/>
                </a:lnTo>
                <a:lnTo>
                  <a:pt x="82" y="35"/>
                </a:lnTo>
                <a:lnTo>
                  <a:pt x="67" y="26"/>
                </a:lnTo>
                <a:lnTo>
                  <a:pt x="41" y="15"/>
                </a:lnTo>
                <a:lnTo>
                  <a:pt x="41" y="15"/>
                </a:lnTo>
                <a:lnTo>
                  <a:pt x="28" y="7"/>
                </a:lnTo>
                <a:lnTo>
                  <a:pt x="18" y="2"/>
                </a:lnTo>
                <a:lnTo>
                  <a:pt x="10" y="0"/>
                </a:lnTo>
                <a:lnTo>
                  <a:pt x="10" y="0"/>
                </a:lnTo>
                <a:lnTo>
                  <a:pt x="6" y="0"/>
                </a:lnTo>
                <a:lnTo>
                  <a:pt x="2" y="0"/>
                </a:lnTo>
                <a:lnTo>
                  <a:pt x="0" y="2"/>
                </a:lnTo>
                <a:lnTo>
                  <a:pt x="0" y="5"/>
                </a:lnTo>
                <a:lnTo>
                  <a:pt x="0" y="5"/>
                </a:lnTo>
                <a:lnTo>
                  <a:pt x="6" y="13"/>
                </a:lnTo>
                <a:lnTo>
                  <a:pt x="19" y="24"/>
                </a:lnTo>
                <a:lnTo>
                  <a:pt x="41" y="46"/>
                </a:lnTo>
                <a:lnTo>
                  <a:pt x="41" y="46"/>
                </a:lnTo>
                <a:lnTo>
                  <a:pt x="103" y="119"/>
                </a:lnTo>
                <a:lnTo>
                  <a:pt x="103" y="119"/>
                </a:lnTo>
                <a:lnTo>
                  <a:pt x="120" y="136"/>
                </a:lnTo>
                <a:lnTo>
                  <a:pt x="132" y="146"/>
                </a:lnTo>
                <a:lnTo>
                  <a:pt x="137" y="149"/>
                </a:lnTo>
                <a:lnTo>
                  <a:pt x="139" y="150"/>
                </a:lnTo>
                <a:lnTo>
                  <a:pt x="139" y="150"/>
                </a:lnTo>
                <a:lnTo>
                  <a:pt x="88" y="193"/>
                </a:lnTo>
                <a:lnTo>
                  <a:pt x="49" y="227"/>
                </a:lnTo>
                <a:lnTo>
                  <a:pt x="25" y="249"/>
                </a:lnTo>
                <a:lnTo>
                  <a:pt x="25" y="249"/>
                </a:lnTo>
                <a:lnTo>
                  <a:pt x="20" y="255"/>
                </a:lnTo>
                <a:lnTo>
                  <a:pt x="18" y="266"/>
                </a:lnTo>
                <a:lnTo>
                  <a:pt x="15" y="276"/>
                </a:lnTo>
                <a:lnTo>
                  <a:pt x="14" y="288"/>
                </a:lnTo>
                <a:lnTo>
                  <a:pt x="12" y="314"/>
                </a:lnTo>
                <a:lnTo>
                  <a:pt x="10" y="337"/>
                </a:lnTo>
                <a:lnTo>
                  <a:pt x="10" y="337"/>
                </a:lnTo>
                <a:lnTo>
                  <a:pt x="10" y="342"/>
                </a:lnTo>
                <a:lnTo>
                  <a:pt x="10" y="347"/>
                </a:lnTo>
                <a:lnTo>
                  <a:pt x="14" y="359"/>
                </a:lnTo>
                <a:lnTo>
                  <a:pt x="19" y="371"/>
                </a:lnTo>
                <a:lnTo>
                  <a:pt x="27" y="382"/>
                </a:lnTo>
                <a:lnTo>
                  <a:pt x="36" y="394"/>
                </a:lnTo>
                <a:lnTo>
                  <a:pt x="46" y="406"/>
                </a:lnTo>
                <a:lnTo>
                  <a:pt x="67" y="425"/>
                </a:lnTo>
                <a:lnTo>
                  <a:pt x="67" y="425"/>
                </a:lnTo>
                <a:lnTo>
                  <a:pt x="82" y="438"/>
                </a:lnTo>
                <a:lnTo>
                  <a:pt x="95" y="447"/>
                </a:lnTo>
                <a:lnTo>
                  <a:pt x="106" y="456"/>
                </a:lnTo>
                <a:lnTo>
                  <a:pt x="119" y="472"/>
                </a:lnTo>
                <a:lnTo>
                  <a:pt x="119" y="472"/>
                </a:lnTo>
                <a:lnTo>
                  <a:pt x="132" y="489"/>
                </a:lnTo>
                <a:lnTo>
                  <a:pt x="139" y="502"/>
                </a:lnTo>
                <a:lnTo>
                  <a:pt x="145" y="516"/>
                </a:lnTo>
                <a:lnTo>
                  <a:pt x="150" y="534"/>
                </a:lnTo>
                <a:lnTo>
                  <a:pt x="150" y="534"/>
                </a:lnTo>
                <a:lnTo>
                  <a:pt x="154" y="559"/>
                </a:lnTo>
                <a:lnTo>
                  <a:pt x="158" y="587"/>
                </a:lnTo>
                <a:lnTo>
                  <a:pt x="159" y="612"/>
                </a:lnTo>
                <a:lnTo>
                  <a:pt x="160" y="628"/>
                </a:lnTo>
                <a:lnTo>
                  <a:pt x="160" y="628"/>
                </a:lnTo>
                <a:lnTo>
                  <a:pt x="160" y="686"/>
                </a:lnTo>
                <a:lnTo>
                  <a:pt x="159" y="732"/>
                </a:lnTo>
                <a:lnTo>
                  <a:pt x="158" y="754"/>
                </a:lnTo>
                <a:lnTo>
                  <a:pt x="155" y="773"/>
                </a:lnTo>
                <a:lnTo>
                  <a:pt x="155" y="773"/>
                </a:lnTo>
                <a:lnTo>
                  <a:pt x="150" y="805"/>
                </a:lnTo>
                <a:lnTo>
                  <a:pt x="146" y="830"/>
                </a:lnTo>
                <a:lnTo>
                  <a:pt x="142" y="848"/>
                </a:lnTo>
                <a:lnTo>
                  <a:pt x="139" y="861"/>
                </a:lnTo>
                <a:lnTo>
                  <a:pt x="139" y="861"/>
                </a:lnTo>
                <a:lnTo>
                  <a:pt x="139" y="864"/>
                </a:lnTo>
                <a:lnTo>
                  <a:pt x="141" y="865"/>
                </a:lnTo>
                <a:lnTo>
                  <a:pt x="145" y="868"/>
                </a:lnTo>
                <a:lnTo>
                  <a:pt x="150" y="869"/>
                </a:lnTo>
                <a:lnTo>
                  <a:pt x="158" y="869"/>
                </a:lnTo>
                <a:lnTo>
                  <a:pt x="169" y="868"/>
                </a:lnTo>
                <a:lnTo>
                  <a:pt x="176" y="866"/>
                </a:lnTo>
                <a:lnTo>
                  <a:pt x="176" y="903"/>
                </a:lnTo>
                <a:lnTo>
                  <a:pt x="170" y="1199"/>
                </a:lnTo>
                <a:lnTo>
                  <a:pt x="227" y="1204"/>
                </a:lnTo>
                <a:lnTo>
                  <a:pt x="227" y="1204"/>
                </a:lnTo>
                <a:lnTo>
                  <a:pt x="227" y="1218"/>
                </a:lnTo>
                <a:lnTo>
                  <a:pt x="227" y="1229"/>
                </a:lnTo>
                <a:lnTo>
                  <a:pt x="227" y="1235"/>
                </a:lnTo>
                <a:lnTo>
                  <a:pt x="227" y="1235"/>
                </a:lnTo>
                <a:lnTo>
                  <a:pt x="230" y="1248"/>
                </a:lnTo>
                <a:lnTo>
                  <a:pt x="233" y="1261"/>
                </a:lnTo>
                <a:lnTo>
                  <a:pt x="233" y="1261"/>
                </a:lnTo>
                <a:lnTo>
                  <a:pt x="231" y="1321"/>
                </a:lnTo>
                <a:lnTo>
                  <a:pt x="230" y="1365"/>
                </a:lnTo>
                <a:lnTo>
                  <a:pt x="231" y="1383"/>
                </a:lnTo>
                <a:lnTo>
                  <a:pt x="233" y="1396"/>
                </a:lnTo>
                <a:lnTo>
                  <a:pt x="233" y="1396"/>
                </a:lnTo>
                <a:lnTo>
                  <a:pt x="238" y="1418"/>
                </a:lnTo>
                <a:lnTo>
                  <a:pt x="247" y="1445"/>
                </a:lnTo>
                <a:lnTo>
                  <a:pt x="257" y="1474"/>
                </a:lnTo>
                <a:lnTo>
                  <a:pt x="262" y="1487"/>
                </a:lnTo>
                <a:lnTo>
                  <a:pt x="269" y="1500"/>
                </a:lnTo>
                <a:lnTo>
                  <a:pt x="269" y="1500"/>
                </a:lnTo>
                <a:lnTo>
                  <a:pt x="274" y="1511"/>
                </a:lnTo>
                <a:lnTo>
                  <a:pt x="279" y="1524"/>
                </a:lnTo>
                <a:lnTo>
                  <a:pt x="286" y="1548"/>
                </a:lnTo>
                <a:lnTo>
                  <a:pt x="290" y="1566"/>
                </a:lnTo>
                <a:lnTo>
                  <a:pt x="290" y="1578"/>
                </a:lnTo>
                <a:lnTo>
                  <a:pt x="290" y="1578"/>
                </a:lnTo>
                <a:lnTo>
                  <a:pt x="288" y="1582"/>
                </a:lnTo>
                <a:lnTo>
                  <a:pt x="284" y="1588"/>
                </a:lnTo>
                <a:lnTo>
                  <a:pt x="275" y="1602"/>
                </a:lnTo>
                <a:lnTo>
                  <a:pt x="253" y="1635"/>
                </a:lnTo>
                <a:lnTo>
                  <a:pt x="253" y="1635"/>
                </a:lnTo>
                <a:lnTo>
                  <a:pt x="248" y="1641"/>
                </a:lnTo>
                <a:lnTo>
                  <a:pt x="240" y="1648"/>
                </a:lnTo>
                <a:lnTo>
                  <a:pt x="222" y="1661"/>
                </a:lnTo>
                <a:lnTo>
                  <a:pt x="213" y="1667"/>
                </a:lnTo>
                <a:lnTo>
                  <a:pt x="205" y="1675"/>
                </a:lnTo>
                <a:lnTo>
                  <a:pt x="200" y="1683"/>
                </a:lnTo>
                <a:lnTo>
                  <a:pt x="198" y="1688"/>
                </a:lnTo>
                <a:lnTo>
                  <a:pt x="196" y="1692"/>
                </a:lnTo>
                <a:lnTo>
                  <a:pt x="196" y="1692"/>
                </a:lnTo>
                <a:lnTo>
                  <a:pt x="196" y="1696"/>
                </a:lnTo>
                <a:lnTo>
                  <a:pt x="196" y="1700"/>
                </a:lnTo>
                <a:lnTo>
                  <a:pt x="198" y="1703"/>
                </a:lnTo>
                <a:lnTo>
                  <a:pt x="200" y="1706"/>
                </a:lnTo>
                <a:lnTo>
                  <a:pt x="208" y="1711"/>
                </a:lnTo>
                <a:lnTo>
                  <a:pt x="217" y="1714"/>
                </a:lnTo>
                <a:lnTo>
                  <a:pt x="229" y="1715"/>
                </a:lnTo>
                <a:lnTo>
                  <a:pt x="243" y="1715"/>
                </a:lnTo>
                <a:lnTo>
                  <a:pt x="259" y="1715"/>
                </a:lnTo>
                <a:lnTo>
                  <a:pt x="274" y="1713"/>
                </a:lnTo>
                <a:lnTo>
                  <a:pt x="274" y="1713"/>
                </a:lnTo>
                <a:lnTo>
                  <a:pt x="288" y="1710"/>
                </a:lnTo>
                <a:lnTo>
                  <a:pt x="299" y="1706"/>
                </a:lnTo>
                <a:lnTo>
                  <a:pt x="305" y="1703"/>
                </a:lnTo>
                <a:lnTo>
                  <a:pt x="309" y="1700"/>
                </a:lnTo>
                <a:lnTo>
                  <a:pt x="312" y="1696"/>
                </a:lnTo>
                <a:lnTo>
                  <a:pt x="313" y="1693"/>
                </a:lnTo>
                <a:lnTo>
                  <a:pt x="316" y="1687"/>
                </a:lnTo>
                <a:lnTo>
                  <a:pt x="316" y="1687"/>
                </a:lnTo>
                <a:lnTo>
                  <a:pt x="319" y="1684"/>
                </a:lnTo>
                <a:lnTo>
                  <a:pt x="326" y="1680"/>
                </a:lnTo>
                <a:lnTo>
                  <a:pt x="345" y="1674"/>
                </a:lnTo>
                <a:lnTo>
                  <a:pt x="373" y="1666"/>
                </a:lnTo>
                <a:lnTo>
                  <a:pt x="373" y="1666"/>
                </a:lnTo>
                <a:lnTo>
                  <a:pt x="374" y="1676"/>
                </a:lnTo>
                <a:lnTo>
                  <a:pt x="375" y="1687"/>
                </a:lnTo>
                <a:lnTo>
                  <a:pt x="378" y="1697"/>
                </a:lnTo>
                <a:lnTo>
                  <a:pt x="378" y="1697"/>
                </a:lnTo>
                <a:lnTo>
                  <a:pt x="382" y="1706"/>
                </a:lnTo>
                <a:lnTo>
                  <a:pt x="387" y="1713"/>
                </a:lnTo>
                <a:lnTo>
                  <a:pt x="396" y="1718"/>
                </a:lnTo>
                <a:lnTo>
                  <a:pt x="409" y="1723"/>
                </a:lnTo>
                <a:lnTo>
                  <a:pt x="409" y="1723"/>
                </a:lnTo>
                <a:lnTo>
                  <a:pt x="419" y="1726"/>
                </a:lnTo>
                <a:lnTo>
                  <a:pt x="432" y="1727"/>
                </a:lnTo>
                <a:lnTo>
                  <a:pt x="448" y="1726"/>
                </a:lnTo>
                <a:lnTo>
                  <a:pt x="464" y="1726"/>
                </a:lnTo>
                <a:lnTo>
                  <a:pt x="479" y="1723"/>
                </a:lnTo>
                <a:lnTo>
                  <a:pt x="492" y="1720"/>
                </a:lnTo>
                <a:lnTo>
                  <a:pt x="502" y="1716"/>
                </a:lnTo>
                <a:lnTo>
                  <a:pt x="506" y="1715"/>
                </a:lnTo>
                <a:lnTo>
                  <a:pt x="507" y="1713"/>
                </a:lnTo>
                <a:lnTo>
                  <a:pt x="507" y="1713"/>
                </a:lnTo>
                <a:lnTo>
                  <a:pt x="508" y="1707"/>
                </a:lnTo>
                <a:lnTo>
                  <a:pt x="507" y="1702"/>
                </a:lnTo>
                <a:lnTo>
                  <a:pt x="503" y="1694"/>
                </a:lnTo>
                <a:lnTo>
                  <a:pt x="499" y="1688"/>
                </a:lnTo>
                <a:lnTo>
                  <a:pt x="490" y="1675"/>
                </a:lnTo>
                <a:lnTo>
                  <a:pt x="488" y="1670"/>
                </a:lnTo>
                <a:lnTo>
                  <a:pt x="486" y="1666"/>
                </a:lnTo>
                <a:lnTo>
                  <a:pt x="486" y="1666"/>
                </a:lnTo>
                <a:lnTo>
                  <a:pt x="485" y="1662"/>
                </a:lnTo>
                <a:lnTo>
                  <a:pt x="481" y="1655"/>
                </a:lnTo>
                <a:lnTo>
                  <a:pt x="468" y="1639"/>
                </a:lnTo>
                <a:lnTo>
                  <a:pt x="462" y="1628"/>
                </a:lnTo>
                <a:lnTo>
                  <a:pt x="457" y="1615"/>
                </a:lnTo>
                <a:lnTo>
                  <a:pt x="452" y="1602"/>
                </a:lnTo>
                <a:lnTo>
                  <a:pt x="450" y="1588"/>
                </a:lnTo>
                <a:lnTo>
                  <a:pt x="450" y="1588"/>
                </a:lnTo>
                <a:lnTo>
                  <a:pt x="452" y="1571"/>
                </a:lnTo>
                <a:lnTo>
                  <a:pt x="454" y="1550"/>
                </a:lnTo>
                <a:lnTo>
                  <a:pt x="458" y="1528"/>
                </a:lnTo>
                <a:lnTo>
                  <a:pt x="463" y="1504"/>
                </a:lnTo>
                <a:lnTo>
                  <a:pt x="475" y="1452"/>
                </a:lnTo>
                <a:lnTo>
                  <a:pt x="486" y="1401"/>
                </a:lnTo>
                <a:lnTo>
                  <a:pt x="486" y="1401"/>
                </a:lnTo>
                <a:lnTo>
                  <a:pt x="490" y="1375"/>
                </a:lnTo>
                <a:lnTo>
                  <a:pt x="493" y="1344"/>
                </a:lnTo>
                <a:lnTo>
                  <a:pt x="494" y="1312"/>
                </a:lnTo>
                <a:lnTo>
                  <a:pt x="494" y="1280"/>
                </a:lnTo>
                <a:lnTo>
                  <a:pt x="493" y="1227"/>
                </a:lnTo>
                <a:lnTo>
                  <a:pt x="492" y="1204"/>
                </a:lnTo>
                <a:lnTo>
                  <a:pt x="492" y="1204"/>
                </a:lnTo>
                <a:lnTo>
                  <a:pt x="494" y="1203"/>
                </a:lnTo>
                <a:lnTo>
                  <a:pt x="503" y="1200"/>
                </a:lnTo>
                <a:lnTo>
                  <a:pt x="528" y="1195"/>
                </a:lnTo>
                <a:lnTo>
                  <a:pt x="564" y="1188"/>
                </a:lnTo>
                <a:lnTo>
                  <a:pt x="564" y="1188"/>
                </a:lnTo>
                <a:lnTo>
                  <a:pt x="564" y="1190"/>
                </a:lnTo>
                <a:lnTo>
                  <a:pt x="565" y="1190"/>
                </a:lnTo>
                <a:lnTo>
                  <a:pt x="565" y="1188"/>
                </a:lnTo>
                <a:lnTo>
                  <a:pt x="565" y="1179"/>
                </a:lnTo>
                <a:lnTo>
                  <a:pt x="564" y="1157"/>
                </a:lnTo>
                <a:lnTo>
                  <a:pt x="564" y="1157"/>
                </a:lnTo>
                <a:lnTo>
                  <a:pt x="551" y="1003"/>
                </a:lnTo>
                <a:lnTo>
                  <a:pt x="545" y="916"/>
                </a:lnTo>
                <a:lnTo>
                  <a:pt x="543" y="889"/>
                </a:lnTo>
                <a:lnTo>
                  <a:pt x="543" y="877"/>
                </a:lnTo>
                <a:lnTo>
                  <a:pt x="543" y="877"/>
                </a:lnTo>
                <a:lnTo>
                  <a:pt x="551" y="874"/>
                </a:lnTo>
                <a:lnTo>
                  <a:pt x="564" y="872"/>
                </a:lnTo>
                <a:lnTo>
                  <a:pt x="577" y="869"/>
                </a:lnTo>
                <a:lnTo>
                  <a:pt x="582" y="868"/>
                </a:lnTo>
                <a:lnTo>
                  <a:pt x="585" y="866"/>
                </a:lnTo>
                <a:lnTo>
                  <a:pt x="585" y="866"/>
                </a:lnTo>
                <a:lnTo>
                  <a:pt x="582" y="846"/>
                </a:lnTo>
                <a:lnTo>
                  <a:pt x="573" y="793"/>
                </a:lnTo>
                <a:lnTo>
                  <a:pt x="545" y="632"/>
                </a:lnTo>
                <a:lnTo>
                  <a:pt x="502" y="389"/>
                </a:lnTo>
                <a:lnTo>
                  <a:pt x="502" y="389"/>
                </a:lnTo>
                <a:lnTo>
                  <a:pt x="499" y="380"/>
                </a:lnTo>
                <a:lnTo>
                  <a:pt x="496" y="366"/>
                </a:lnTo>
                <a:lnTo>
                  <a:pt x="481" y="325"/>
                </a:lnTo>
                <a:lnTo>
                  <a:pt x="467" y="286"/>
                </a:lnTo>
                <a:lnTo>
                  <a:pt x="461" y="264"/>
                </a:lnTo>
                <a:lnTo>
                  <a:pt x="461" y="264"/>
                </a:lnTo>
                <a:lnTo>
                  <a:pt x="459" y="262"/>
                </a:lnTo>
                <a:lnTo>
                  <a:pt x="454" y="258"/>
                </a:lnTo>
                <a:lnTo>
                  <a:pt x="440" y="244"/>
                </a:lnTo>
                <a:lnTo>
                  <a:pt x="393" y="207"/>
                </a:lnTo>
                <a:lnTo>
                  <a:pt x="341" y="168"/>
                </a:lnTo>
                <a:lnTo>
                  <a:pt x="319" y="154"/>
                </a:lnTo>
                <a:lnTo>
                  <a:pt x="305" y="145"/>
                </a:lnTo>
                <a:lnTo>
                  <a:pt x="248" y="114"/>
                </a:lnTo>
                <a:lnTo>
                  <a:pt x="248" y="114"/>
                </a:lnTo>
                <a:lnTo>
                  <a:pt x="252" y="96"/>
                </a:lnTo>
                <a:lnTo>
                  <a:pt x="255" y="81"/>
                </a:lnTo>
                <a:lnTo>
                  <a:pt x="255" y="76"/>
                </a:lnTo>
                <a:lnTo>
                  <a:pt x="253" y="72"/>
                </a:lnTo>
                <a:lnTo>
                  <a:pt x="253" y="72"/>
                </a:lnTo>
                <a:lnTo>
                  <a:pt x="252" y="71"/>
                </a:lnTo>
                <a:lnTo>
                  <a:pt x="249" y="71"/>
                </a:lnTo>
                <a:lnTo>
                  <a:pt x="246" y="72"/>
                </a:lnTo>
                <a:lnTo>
                  <a:pt x="240" y="76"/>
                </a:lnTo>
                <a:lnTo>
                  <a:pt x="238" y="81"/>
                </a:lnTo>
                <a:lnTo>
                  <a:pt x="238" y="81"/>
                </a:lnTo>
                <a:lnTo>
                  <a:pt x="238" y="83"/>
                </a:lnTo>
                <a:lnTo>
                  <a:pt x="238" y="83"/>
                </a:lnTo>
                <a:lnTo>
                  <a:pt x="238" y="81"/>
                </a:lnTo>
                <a:lnTo>
                  <a:pt x="238" y="81"/>
                </a:lnTo>
                <a:lnTo>
                  <a:pt x="242" y="62"/>
                </a:lnTo>
                <a:lnTo>
                  <a:pt x="244" y="50"/>
                </a:lnTo>
                <a:lnTo>
                  <a:pt x="248" y="41"/>
                </a:lnTo>
                <a:lnTo>
                  <a:pt x="248" y="41"/>
                </a:lnTo>
                <a:lnTo>
                  <a:pt x="251" y="37"/>
                </a:lnTo>
                <a:lnTo>
                  <a:pt x="251" y="32"/>
                </a:lnTo>
                <a:lnTo>
                  <a:pt x="252" y="20"/>
                </a:lnTo>
                <a:lnTo>
                  <a:pt x="251" y="11"/>
                </a:lnTo>
                <a:lnTo>
                  <a:pt x="248" y="5"/>
                </a:lnTo>
                <a:lnTo>
                  <a:pt x="248" y="5"/>
                </a:lnTo>
                <a:lnTo>
                  <a:pt x="247" y="4"/>
                </a:lnTo>
                <a:lnTo>
                  <a:pt x="246" y="4"/>
                </a:lnTo>
                <a:lnTo>
                  <a:pt x="243" y="4"/>
                </a:lnTo>
                <a:lnTo>
                  <a:pt x="240" y="5"/>
                </a:lnTo>
                <a:lnTo>
                  <a:pt x="239" y="5"/>
                </a:lnTo>
                <a:lnTo>
                  <a:pt x="238" y="5"/>
                </a:lnTo>
                <a:lnTo>
                  <a:pt x="238" y="5"/>
                </a:lnTo>
                <a:lnTo>
                  <a:pt x="237" y="5"/>
                </a:lnTo>
                <a:lnTo>
                  <a:pt x="234" y="7"/>
                </a:lnTo>
                <a:lnTo>
                  <a:pt x="227" y="17"/>
                </a:lnTo>
                <a:lnTo>
                  <a:pt x="208" y="46"/>
                </a:lnTo>
                <a:lnTo>
                  <a:pt x="190" y="76"/>
                </a:lnTo>
                <a:lnTo>
                  <a:pt x="181" y="93"/>
                </a:lnTo>
                <a:lnTo>
                  <a:pt x="181" y="93"/>
                </a:lnTo>
                <a:close/>
                <a:moveTo>
                  <a:pt x="196" y="176"/>
                </a:moveTo>
                <a:lnTo>
                  <a:pt x="196" y="176"/>
                </a:lnTo>
                <a:lnTo>
                  <a:pt x="198" y="176"/>
                </a:lnTo>
                <a:lnTo>
                  <a:pt x="200" y="177"/>
                </a:lnTo>
                <a:lnTo>
                  <a:pt x="209" y="183"/>
                </a:lnTo>
                <a:lnTo>
                  <a:pt x="235" y="201"/>
                </a:lnTo>
                <a:lnTo>
                  <a:pt x="264" y="223"/>
                </a:lnTo>
                <a:lnTo>
                  <a:pt x="284" y="238"/>
                </a:lnTo>
                <a:lnTo>
                  <a:pt x="284" y="238"/>
                </a:lnTo>
                <a:lnTo>
                  <a:pt x="327" y="263"/>
                </a:lnTo>
                <a:lnTo>
                  <a:pt x="357" y="280"/>
                </a:lnTo>
                <a:lnTo>
                  <a:pt x="357" y="280"/>
                </a:lnTo>
                <a:lnTo>
                  <a:pt x="365" y="299"/>
                </a:lnTo>
                <a:lnTo>
                  <a:pt x="370" y="314"/>
                </a:lnTo>
                <a:lnTo>
                  <a:pt x="373" y="321"/>
                </a:lnTo>
                <a:lnTo>
                  <a:pt x="373" y="321"/>
                </a:lnTo>
                <a:lnTo>
                  <a:pt x="371" y="323"/>
                </a:lnTo>
                <a:lnTo>
                  <a:pt x="370" y="323"/>
                </a:lnTo>
                <a:lnTo>
                  <a:pt x="362" y="323"/>
                </a:lnTo>
                <a:lnTo>
                  <a:pt x="352" y="321"/>
                </a:lnTo>
                <a:lnTo>
                  <a:pt x="341" y="311"/>
                </a:lnTo>
                <a:lnTo>
                  <a:pt x="341" y="311"/>
                </a:lnTo>
                <a:lnTo>
                  <a:pt x="336" y="303"/>
                </a:lnTo>
                <a:lnTo>
                  <a:pt x="331" y="296"/>
                </a:lnTo>
                <a:lnTo>
                  <a:pt x="331" y="296"/>
                </a:lnTo>
                <a:lnTo>
                  <a:pt x="327" y="290"/>
                </a:lnTo>
                <a:lnTo>
                  <a:pt x="317" y="284"/>
                </a:lnTo>
                <a:lnTo>
                  <a:pt x="304" y="276"/>
                </a:lnTo>
                <a:lnTo>
                  <a:pt x="290" y="270"/>
                </a:lnTo>
                <a:lnTo>
                  <a:pt x="290" y="270"/>
                </a:lnTo>
                <a:lnTo>
                  <a:pt x="275" y="266"/>
                </a:lnTo>
                <a:lnTo>
                  <a:pt x="261" y="264"/>
                </a:lnTo>
                <a:lnTo>
                  <a:pt x="238" y="264"/>
                </a:lnTo>
                <a:lnTo>
                  <a:pt x="238" y="264"/>
                </a:lnTo>
                <a:lnTo>
                  <a:pt x="230" y="264"/>
                </a:lnTo>
                <a:lnTo>
                  <a:pt x="221" y="267"/>
                </a:lnTo>
                <a:lnTo>
                  <a:pt x="211" y="271"/>
                </a:lnTo>
                <a:lnTo>
                  <a:pt x="196" y="280"/>
                </a:lnTo>
                <a:lnTo>
                  <a:pt x="196" y="280"/>
                </a:lnTo>
                <a:lnTo>
                  <a:pt x="189" y="286"/>
                </a:lnTo>
                <a:lnTo>
                  <a:pt x="182" y="294"/>
                </a:lnTo>
                <a:lnTo>
                  <a:pt x="176" y="302"/>
                </a:lnTo>
                <a:lnTo>
                  <a:pt x="172" y="311"/>
                </a:lnTo>
                <a:lnTo>
                  <a:pt x="167" y="325"/>
                </a:lnTo>
                <a:lnTo>
                  <a:pt x="165" y="332"/>
                </a:lnTo>
                <a:lnTo>
                  <a:pt x="139" y="327"/>
                </a:lnTo>
                <a:lnTo>
                  <a:pt x="139" y="327"/>
                </a:lnTo>
                <a:lnTo>
                  <a:pt x="113" y="316"/>
                </a:lnTo>
                <a:lnTo>
                  <a:pt x="113" y="316"/>
                </a:lnTo>
                <a:lnTo>
                  <a:pt x="111" y="315"/>
                </a:lnTo>
                <a:lnTo>
                  <a:pt x="111" y="312"/>
                </a:lnTo>
                <a:lnTo>
                  <a:pt x="111" y="310"/>
                </a:lnTo>
                <a:lnTo>
                  <a:pt x="113" y="307"/>
                </a:lnTo>
                <a:lnTo>
                  <a:pt x="119" y="301"/>
                </a:lnTo>
                <a:lnTo>
                  <a:pt x="124" y="296"/>
                </a:lnTo>
                <a:lnTo>
                  <a:pt x="124" y="296"/>
                </a:lnTo>
                <a:lnTo>
                  <a:pt x="126" y="290"/>
                </a:lnTo>
                <a:lnTo>
                  <a:pt x="132" y="283"/>
                </a:lnTo>
                <a:lnTo>
                  <a:pt x="141" y="260"/>
                </a:lnTo>
                <a:lnTo>
                  <a:pt x="151" y="237"/>
                </a:lnTo>
                <a:lnTo>
                  <a:pt x="156" y="228"/>
                </a:lnTo>
                <a:lnTo>
                  <a:pt x="160" y="223"/>
                </a:lnTo>
                <a:lnTo>
                  <a:pt x="160" y="223"/>
                </a:lnTo>
                <a:lnTo>
                  <a:pt x="181" y="197"/>
                </a:lnTo>
                <a:lnTo>
                  <a:pt x="196" y="176"/>
                </a:lnTo>
                <a:lnTo>
                  <a:pt x="196" y="176"/>
                </a:lnTo>
                <a:close/>
                <a:moveTo>
                  <a:pt x="347" y="1219"/>
                </a:moveTo>
                <a:lnTo>
                  <a:pt x="347" y="1219"/>
                </a:lnTo>
                <a:lnTo>
                  <a:pt x="348" y="1217"/>
                </a:lnTo>
                <a:lnTo>
                  <a:pt x="350" y="1216"/>
                </a:lnTo>
                <a:lnTo>
                  <a:pt x="354" y="1214"/>
                </a:lnTo>
                <a:lnTo>
                  <a:pt x="360" y="1214"/>
                </a:lnTo>
                <a:lnTo>
                  <a:pt x="367" y="1217"/>
                </a:lnTo>
                <a:lnTo>
                  <a:pt x="373" y="1219"/>
                </a:lnTo>
                <a:lnTo>
                  <a:pt x="373" y="1219"/>
                </a:lnTo>
                <a:lnTo>
                  <a:pt x="374" y="1227"/>
                </a:lnTo>
                <a:lnTo>
                  <a:pt x="375" y="1243"/>
                </a:lnTo>
                <a:lnTo>
                  <a:pt x="378" y="1266"/>
                </a:lnTo>
                <a:lnTo>
                  <a:pt x="378" y="1266"/>
                </a:lnTo>
                <a:lnTo>
                  <a:pt x="378" y="1277"/>
                </a:lnTo>
                <a:lnTo>
                  <a:pt x="375" y="1299"/>
                </a:lnTo>
                <a:lnTo>
                  <a:pt x="373" y="1322"/>
                </a:lnTo>
                <a:lnTo>
                  <a:pt x="373" y="1339"/>
                </a:lnTo>
                <a:lnTo>
                  <a:pt x="373" y="1339"/>
                </a:lnTo>
                <a:lnTo>
                  <a:pt x="373" y="1354"/>
                </a:lnTo>
                <a:lnTo>
                  <a:pt x="373" y="1376"/>
                </a:lnTo>
                <a:lnTo>
                  <a:pt x="373" y="1400"/>
                </a:lnTo>
                <a:lnTo>
                  <a:pt x="373" y="1422"/>
                </a:lnTo>
                <a:lnTo>
                  <a:pt x="373" y="1422"/>
                </a:lnTo>
                <a:lnTo>
                  <a:pt x="374" y="1439"/>
                </a:lnTo>
                <a:lnTo>
                  <a:pt x="376" y="1454"/>
                </a:lnTo>
                <a:lnTo>
                  <a:pt x="383" y="1489"/>
                </a:lnTo>
                <a:lnTo>
                  <a:pt x="383" y="1489"/>
                </a:lnTo>
                <a:lnTo>
                  <a:pt x="385" y="1509"/>
                </a:lnTo>
                <a:lnTo>
                  <a:pt x="385" y="1523"/>
                </a:lnTo>
                <a:lnTo>
                  <a:pt x="384" y="1537"/>
                </a:lnTo>
                <a:lnTo>
                  <a:pt x="383" y="1552"/>
                </a:lnTo>
                <a:lnTo>
                  <a:pt x="383" y="1552"/>
                </a:lnTo>
                <a:lnTo>
                  <a:pt x="382" y="1566"/>
                </a:lnTo>
                <a:lnTo>
                  <a:pt x="380" y="1575"/>
                </a:lnTo>
                <a:lnTo>
                  <a:pt x="378" y="1583"/>
                </a:lnTo>
                <a:lnTo>
                  <a:pt x="362" y="1583"/>
                </a:lnTo>
                <a:lnTo>
                  <a:pt x="362" y="1583"/>
                </a:lnTo>
                <a:lnTo>
                  <a:pt x="354" y="1554"/>
                </a:lnTo>
                <a:lnTo>
                  <a:pt x="347" y="1521"/>
                </a:lnTo>
                <a:lnTo>
                  <a:pt x="347" y="1521"/>
                </a:lnTo>
                <a:lnTo>
                  <a:pt x="345" y="1501"/>
                </a:lnTo>
                <a:lnTo>
                  <a:pt x="344" y="1462"/>
                </a:lnTo>
                <a:lnTo>
                  <a:pt x="344" y="1415"/>
                </a:lnTo>
                <a:lnTo>
                  <a:pt x="345" y="1395"/>
                </a:lnTo>
                <a:lnTo>
                  <a:pt x="347" y="1375"/>
                </a:lnTo>
                <a:lnTo>
                  <a:pt x="347" y="1375"/>
                </a:lnTo>
                <a:lnTo>
                  <a:pt x="348" y="1360"/>
                </a:lnTo>
                <a:lnTo>
                  <a:pt x="348" y="1348"/>
                </a:lnTo>
                <a:lnTo>
                  <a:pt x="347" y="1339"/>
                </a:lnTo>
                <a:lnTo>
                  <a:pt x="345" y="1334"/>
                </a:lnTo>
                <a:lnTo>
                  <a:pt x="343" y="1328"/>
                </a:lnTo>
                <a:lnTo>
                  <a:pt x="341" y="1326"/>
                </a:lnTo>
                <a:lnTo>
                  <a:pt x="336" y="1323"/>
                </a:lnTo>
                <a:lnTo>
                  <a:pt x="336" y="1323"/>
                </a:lnTo>
                <a:lnTo>
                  <a:pt x="335" y="1322"/>
                </a:lnTo>
                <a:lnTo>
                  <a:pt x="335" y="1318"/>
                </a:lnTo>
                <a:lnTo>
                  <a:pt x="335" y="1308"/>
                </a:lnTo>
                <a:lnTo>
                  <a:pt x="339" y="1274"/>
                </a:lnTo>
                <a:lnTo>
                  <a:pt x="347" y="1219"/>
                </a:lnTo>
                <a:lnTo>
                  <a:pt x="347" y="12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4">
            <a:extLst>
              <a:ext uri="{FF2B5EF4-FFF2-40B4-BE49-F238E27FC236}">
                <a16:creationId xmlns:a16="http://schemas.microsoft.com/office/drawing/2014/main" id="{0A167CA9-4449-97D2-131F-C7E58D38A991}"/>
              </a:ext>
            </a:extLst>
          </p:cNvPr>
          <p:cNvSpPr>
            <a:spLocks noEditPoints="1"/>
          </p:cNvSpPr>
          <p:nvPr/>
        </p:nvSpPr>
        <p:spPr bwMode="auto">
          <a:xfrm>
            <a:off x="7456210" y="3961007"/>
            <a:ext cx="990962" cy="2267478"/>
          </a:xfrm>
          <a:custGeom>
            <a:avLst/>
            <a:gdLst>
              <a:gd name="T0" fmla="*/ 163 w 760"/>
              <a:gd name="T1" fmla="*/ 105 h 1739"/>
              <a:gd name="T2" fmla="*/ 110 w 760"/>
              <a:gd name="T3" fmla="*/ 178 h 1739"/>
              <a:gd name="T4" fmla="*/ 86 w 760"/>
              <a:gd name="T5" fmla="*/ 223 h 1739"/>
              <a:gd name="T6" fmla="*/ 4 w 760"/>
              <a:gd name="T7" fmla="*/ 387 h 1739"/>
              <a:gd name="T8" fmla="*/ 16 w 760"/>
              <a:gd name="T9" fmla="*/ 443 h 1739"/>
              <a:gd name="T10" fmla="*/ 130 w 760"/>
              <a:gd name="T11" fmla="*/ 472 h 1739"/>
              <a:gd name="T12" fmla="*/ 185 w 760"/>
              <a:gd name="T13" fmla="*/ 851 h 1739"/>
              <a:gd name="T14" fmla="*/ 189 w 760"/>
              <a:gd name="T15" fmla="*/ 1186 h 1739"/>
              <a:gd name="T16" fmla="*/ 237 w 760"/>
              <a:gd name="T17" fmla="*/ 1402 h 1739"/>
              <a:gd name="T18" fmla="*/ 273 w 760"/>
              <a:gd name="T19" fmla="*/ 1573 h 1739"/>
              <a:gd name="T20" fmla="*/ 256 w 760"/>
              <a:gd name="T21" fmla="*/ 1629 h 1739"/>
              <a:gd name="T22" fmla="*/ 180 w 760"/>
              <a:gd name="T23" fmla="*/ 1697 h 1739"/>
              <a:gd name="T24" fmla="*/ 194 w 760"/>
              <a:gd name="T25" fmla="*/ 1735 h 1739"/>
              <a:gd name="T26" fmla="*/ 291 w 760"/>
              <a:gd name="T27" fmla="*/ 1714 h 1739"/>
              <a:gd name="T28" fmla="*/ 366 w 760"/>
              <a:gd name="T29" fmla="*/ 1677 h 1739"/>
              <a:gd name="T30" fmla="*/ 356 w 760"/>
              <a:gd name="T31" fmla="*/ 1604 h 1739"/>
              <a:gd name="T32" fmla="*/ 366 w 760"/>
              <a:gd name="T33" fmla="*/ 1303 h 1739"/>
              <a:gd name="T34" fmla="*/ 423 w 760"/>
              <a:gd name="T35" fmla="*/ 1139 h 1739"/>
              <a:gd name="T36" fmla="*/ 496 w 760"/>
              <a:gd name="T37" fmla="*/ 1298 h 1739"/>
              <a:gd name="T38" fmla="*/ 550 w 760"/>
              <a:gd name="T39" fmla="*/ 1378 h 1739"/>
              <a:gd name="T40" fmla="*/ 620 w 760"/>
              <a:gd name="T41" fmla="*/ 1556 h 1739"/>
              <a:gd name="T42" fmla="*/ 619 w 760"/>
              <a:gd name="T43" fmla="*/ 1604 h 1739"/>
              <a:gd name="T44" fmla="*/ 630 w 760"/>
              <a:gd name="T45" fmla="*/ 1696 h 1739"/>
              <a:gd name="T46" fmla="*/ 660 w 760"/>
              <a:gd name="T47" fmla="*/ 1725 h 1739"/>
              <a:gd name="T48" fmla="*/ 760 w 760"/>
              <a:gd name="T49" fmla="*/ 1706 h 1739"/>
              <a:gd name="T50" fmla="*/ 752 w 760"/>
              <a:gd name="T51" fmla="*/ 1673 h 1739"/>
              <a:gd name="T52" fmla="*/ 686 w 760"/>
              <a:gd name="T53" fmla="*/ 1517 h 1739"/>
              <a:gd name="T54" fmla="*/ 672 w 760"/>
              <a:gd name="T55" fmla="*/ 1298 h 1739"/>
              <a:gd name="T56" fmla="*/ 673 w 760"/>
              <a:gd name="T57" fmla="*/ 1268 h 1739"/>
              <a:gd name="T58" fmla="*/ 667 w 760"/>
              <a:gd name="T59" fmla="*/ 846 h 1739"/>
              <a:gd name="T60" fmla="*/ 597 w 760"/>
              <a:gd name="T61" fmla="*/ 537 h 1739"/>
              <a:gd name="T62" fmla="*/ 615 w 760"/>
              <a:gd name="T63" fmla="*/ 291 h 1739"/>
              <a:gd name="T64" fmla="*/ 475 w 760"/>
              <a:gd name="T65" fmla="*/ 187 h 1739"/>
              <a:gd name="T66" fmla="*/ 490 w 760"/>
              <a:gd name="T67" fmla="*/ 145 h 1739"/>
              <a:gd name="T68" fmla="*/ 477 w 760"/>
              <a:gd name="T69" fmla="*/ 66 h 1739"/>
              <a:gd name="T70" fmla="*/ 436 w 760"/>
              <a:gd name="T71" fmla="*/ 12 h 1739"/>
              <a:gd name="T72" fmla="*/ 387 w 760"/>
              <a:gd name="T73" fmla="*/ 0 h 1739"/>
              <a:gd name="T74" fmla="*/ 330 w 760"/>
              <a:gd name="T75" fmla="*/ 5 h 1739"/>
              <a:gd name="T76" fmla="*/ 290 w 760"/>
              <a:gd name="T77" fmla="*/ 61 h 1739"/>
              <a:gd name="T78" fmla="*/ 252 w 760"/>
              <a:gd name="T79" fmla="*/ 57 h 1739"/>
              <a:gd name="T80" fmla="*/ 216 w 760"/>
              <a:gd name="T81" fmla="*/ 57 h 1739"/>
              <a:gd name="T82" fmla="*/ 169 w 760"/>
              <a:gd name="T83" fmla="*/ 69 h 1739"/>
              <a:gd name="T84" fmla="*/ 189 w 760"/>
              <a:gd name="T85" fmla="*/ 67 h 1739"/>
              <a:gd name="T86" fmla="*/ 228 w 760"/>
              <a:gd name="T87" fmla="*/ 91 h 1739"/>
              <a:gd name="T88" fmla="*/ 261 w 760"/>
              <a:gd name="T89" fmla="*/ 108 h 1739"/>
              <a:gd name="T90" fmla="*/ 294 w 760"/>
              <a:gd name="T91" fmla="*/ 140 h 1739"/>
              <a:gd name="T92" fmla="*/ 286 w 760"/>
              <a:gd name="T93" fmla="*/ 174 h 1739"/>
              <a:gd name="T94" fmla="*/ 299 w 760"/>
              <a:gd name="T95" fmla="*/ 191 h 1739"/>
              <a:gd name="T96" fmla="*/ 304 w 760"/>
              <a:gd name="T97" fmla="*/ 239 h 1739"/>
              <a:gd name="T98" fmla="*/ 335 w 760"/>
              <a:gd name="T99" fmla="*/ 306 h 1739"/>
              <a:gd name="T100" fmla="*/ 294 w 760"/>
              <a:gd name="T101" fmla="*/ 311 h 1739"/>
              <a:gd name="T102" fmla="*/ 180 w 760"/>
              <a:gd name="T103" fmla="*/ 327 h 1739"/>
              <a:gd name="T104" fmla="*/ 95 w 760"/>
              <a:gd name="T105" fmla="*/ 359 h 1739"/>
              <a:gd name="T106" fmla="*/ 136 w 760"/>
              <a:gd name="T107" fmla="*/ 239 h 1739"/>
              <a:gd name="T108" fmla="*/ 190 w 760"/>
              <a:gd name="T109" fmla="*/ 192 h 1739"/>
              <a:gd name="T110" fmla="*/ 213 w 760"/>
              <a:gd name="T111" fmla="*/ 134 h 1739"/>
              <a:gd name="T112" fmla="*/ 190 w 760"/>
              <a:gd name="T113" fmla="*/ 135 h 1739"/>
              <a:gd name="T114" fmla="*/ 226 w 760"/>
              <a:gd name="T115" fmla="*/ 93 h 17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60" h="1739">
                <a:moveTo>
                  <a:pt x="200" y="78"/>
                </a:moveTo>
                <a:lnTo>
                  <a:pt x="200" y="78"/>
                </a:lnTo>
                <a:lnTo>
                  <a:pt x="193" y="78"/>
                </a:lnTo>
                <a:lnTo>
                  <a:pt x="185" y="80"/>
                </a:lnTo>
                <a:lnTo>
                  <a:pt x="180" y="83"/>
                </a:lnTo>
                <a:lnTo>
                  <a:pt x="180" y="83"/>
                </a:lnTo>
                <a:lnTo>
                  <a:pt x="169" y="96"/>
                </a:lnTo>
                <a:lnTo>
                  <a:pt x="163" y="105"/>
                </a:lnTo>
                <a:lnTo>
                  <a:pt x="154" y="114"/>
                </a:lnTo>
                <a:lnTo>
                  <a:pt x="154" y="114"/>
                </a:lnTo>
                <a:lnTo>
                  <a:pt x="143" y="125"/>
                </a:lnTo>
                <a:lnTo>
                  <a:pt x="134" y="136"/>
                </a:lnTo>
                <a:lnTo>
                  <a:pt x="125" y="149"/>
                </a:lnTo>
                <a:lnTo>
                  <a:pt x="117" y="161"/>
                </a:lnTo>
                <a:lnTo>
                  <a:pt x="117" y="161"/>
                </a:lnTo>
                <a:lnTo>
                  <a:pt x="110" y="178"/>
                </a:lnTo>
                <a:lnTo>
                  <a:pt x="107" y="184"/>
                </a:lnTo>
                <a:lnTo>
                  <a:pt x="102" y="192"/>
                </a:lnTo>
                <a:lnTo>
                  <a:pt x="102" y="192"/>
                </a:lnTo>
                <a:lnTo>
                  <a:pt x="98" y="200"/>
                </a:lnTo>
                <a:lnTo>
                  <a:pt x="95" y="205"/>
                </a:lnTo>
                <a:lnTo>
                  <a:pt x="93" y="213"/>
                </a:lnTo>
                <a:lnTo>
                  <a:pt x="86" y="223"/>
                </a:lnTo>
                <a:lnTo>
                  <a:pt x="86" y="223"/>
                </a:lnTo>
                <a:lnTo>
                  <a:pt x="73" y="243"/>
                </a:lnTo>
                <a:lnTo>
                  <a:pt x="57" y="271"/>
                </a:lnTo>
                <a:lnTo>
                  <a:pt x="38" y="304"/>
                </a:lnTo>
                <a:lnTo>
                  <a:pt x="24" y="332"/>
                </a:lnTo>
                <a:lnTo>
                  <a:pt x="24" y="332"/>
                </a:lnTo>
                <a:lnTo>
                  <a:pt x="13" y="359"/>
                </a:lnTo>
                <a:lnTo>
                  <a:pt x="7" y="374"/>
                </a:lnTo>
                <a:lnTo>
                  <a:pt x="4" y="387"/>
                </a:lnTo>
                <a:lnTo>
                  <a:pt x="1" y="400"/>
                </a:lnTo>
                <a:lnTo>
                  <a:pt x="0" y="411"/>
                </a:lnTo>
                <a:lnTo>
                  <a:pt x="1" y="419"/>
                </a:lnTo>
                <a:lnTo>
                  <a:pt x="2" y="423"/>
                </a:lnTo>
                <a:lnTo>
                  <a:pt x="4" y="426"/>
                </a:lnTo>
                <a:lnTo>
                  <a:pt x="4" y="426"/>
                </a:lnTo>
                <a:lnTo>
                  <a:pt x="10" y="435"/>
                </a:lnTo>
                <a:lnTo>
                  <a:pt x="16" y="443"/>
                </a:lnTo>
                <a:lnTo>
                  <a:pt x="19" y="446"/>
                </a:lnTo>
                <a:lnTo>
                  <a:pt x="23" y="449"/>
                </a:lnTo>
                <a:lnTo>
                  <a:pt x="28" y="450"/>
                </a:lnTo>
                <a:lnTo>
                  <a:pt x="35" y="452"/>
                </a:lnTo>
                <a:lnTo>
                  <a:pt x="35" y="452"/>
                </a:lnTo>
                <a:lnTo>
                  <a:pt x="48" y="454"/>
                </a:lnTo>
                <a:lnTo>
                  <a:pt x="71" y="458"/>
                </a:lnTo>
                <a:lnTo>
                  <a:pt x="130" y="472"/>
                </a:lnTo>
                <a:lnTo>
                  <a:pt x="211" y="493"/>
                </a:lnTo>
                <a:lnTo>
                  <a:pt x="211" y="493"/>
                </a:lnTo>
                <a:lnTo>
                  <a:pt x="208" y="609"/>
                </a:lnTo>
                <a:lnTo>
                  <a:pt x="204" y="694"/>
                </a:lnTo>
                <a:lnTo>
                  <a:pt x="202" y="727"/>
                </a:lnTo>
                <a:lnTo>
                  <a:pt x="200" y="747"/>
                </a:lnTo>
                <a:lnTo>
                  <a:pt x="200" y="747"/>
                </a:lnTo>
                <a:lnTo>
                  <a:pt x="185" y="851"/>
                </a:lnTo>
                <a:lnTo>
                  <a:pt x="206" y="856"/>
                </a:lnTo>
                <a:lnTo>
                  <a:pt x="206" y="856"/>
                </a:lnTo>
                <a:lnTo>
                  <a:pt x="200" y="995"/>
                </a:lnTo>
                <a:lnTo>
                  <a:pt x="195" y="1100"/>
                </a:lnTo>
                <a:lnTo>
                  <a:pt x="193" y="1142"/>
                </a:lnTo>
                <a:lnTo>
                  <a:pt x="190" y="1168"/>
                </a:lnTo>
                <a:lnTo>
                  <a:pt x="190" y="1168"/>
                </a:lnTo>
                <a:lnTo>
                  <a:pt x="189" y="1186"/>
                </a:lnTo>
                <a:lnTo>
                  <a:pt x="187" y="1207"/>
                </a:lnTo>
                <a:lnTo>
                  <a:pt x="187" y="1247"/>
                </a:lnTo>
                <a:lnTo>
                  <a:pt x="189" y="1280"/>
                </a:lnTo>
                <a:lnTo>
                  <a:pt x="190" y="1293"/>
                </a:lnTo>
                <a:lnTo>
                  <a:pt x="231" y="1293"/>
                </a:lnTo>
                <a:lnTo>
                  <a:pt x="231" y="1293"/>
                </a:lnTo>
                <a:lnTo>
                  <a:pt x="234" y="1352"/>
                </a:lnTo>
                <a:lnTo>
                  <a:pt x="237" y="1402"/>
                </a:lnTo>
                <a:lnTo>
                  <a:pt x="239" y="1422"/>
                </a:lnTo>
                <a:lnTo>
                  <a:pt x="242" y="1438"/>
                </a:lnTo>
                <a:lnTo>
                  <a:pt x="242" y="1438"/>
                </a:lnTo>
                <a:lnTo>
                  <a:pt x="261" y="1513"/>
                </a:lnTo>
                <a:lnTo>
                  <a:pt x="270" y="1552"/>
                </a:lnTo>
                <a:lnTo>
                  <a:pt x="273" y="1565"/>
                </a:lnTo>
                <a:lnTo>
                  <a:pt x="273" y="1573"/>
                </a:lnTo>
                <a:lnTo>
                  <a:pt x="273" y="1573"/>
                </a:lnTo>
                <a:lnTo>
                  <a:pt x="273" y="1582"/>
                </a:lnTo>
                <a:lnTo>
                  <a:pt x="274" y="1591"/>
                </a:lnTo>
                <a:lnTo>
                  <a:pt x="274" y="1596"/>
                </a:lnTo>
                <a:lnTo>
                  <a:pt x="273" y="1601"/>
                </a:lnTo>
                <a:lnTo>
                  <a:pt x="272" y="1608"/>
                </a:lnTo>
                <a:lnTo>
                  <a:pt x="268" y="1614"/>
                </a:lnTo>
                <a:lnTo>
                  <a:pt x="268" y="1614"/>
                </a:lnTo>
                <a:lnTo>
                  <a:pt x="256" y="1629"/>
                </a:lnTo>
                <a:lnTo>
                  <a:pt x="242" y="1644"/>
                </a:lnTo>
                <a:lnTo>
                  <a:pt x="224" y="1658"/>
                </a:lnTo>
                <a:lnTo>
                  <a:pt x="206" y="1671"/>
                </a:lnTo>
                <a:lnTo>
                  <a:pt x="206" y="1671"/>
                </a:lnTo>
                <a:lnTo>
                  <a:pt x="196" y="1677"/>
                </a:lnTo>
                <a:lnTo>
                  <a:pt x="190" y="1683"/>
                </a:lnTo>
                <a:lnTo>
                  <a:pt x="184" y="1690"/>
                </a:lnTo>
                <a:lnTo>
                  <a:pt x="180" y="1697"/>
                </a:lnTo>
                <a:lnTo>
                  <a:pt x="177" y="1704"/>
                </a:lnTo>
                <a:lnTo>
                  <a:pt x="176" y="1710"/>
                </a:lnTo>
                <a:lnTo>
                  <a:pt x="177" y="1717"/>
                </a:lnTo>
                <a:lnTo>
                  <a:pt x="180" y="1723"/>
                </a:lnTo>
                <a:lnTo>
                  <a:pt x="180" y="1723"/>
                </a:lnTo>
                <a:lnTo>
                  <a:pt x="184" y="1729"/>
                </a:lnTo>
                <a:lnTo>
                  <a:pt x="189" y="1732"/>
                </a:lnTo>
                <a:lnTo>
                  <a:pt x="194" y="1735"/>
                </a:lnTo>
                <a:lnTo>
                  <a:pt x="199" y="1736"/>
                </a:lnTo>
                <a:lnTo>
                  <a:pt x="207" y="1739"/>
                </a:lnTo>
                <a:lnTo>
                  <a:pt x="211" y="1739"/>
                </a:lnTo>
                <a:lnTo>
                  <a:pt x="211" y="1739"/>
                </a:lnTo>
                <a:lnTo>
                  <a:pt x="225" y="1735"/>
                </a:lnTo>
                <a:lnTo>
                  <a:pt x="252" y="1729"/>
                </a:lnTo>
                <a:lnTo>
                  <a:pt x="252" y="1729"/>
                </a:lnTo>
                <a:lnTo>
                  <a:pt x="291" y="1714"/>
                </a:lnTo>
                <a:lnTo>
                  <a:pt x="313" y="1705"/>
                </a:lnTo>
                <a:lnTo>
                  <a:pt x="330" y="1697"/>
                </a:lnTo>
                <a:lnTo>
                  <a:pt x="330" y="1697"/>
                </a:lnTo>
                <a:lnTo>
                  <a:pt x="343" y="1692"/>
                </a:lnTo>
                <a:lnTo>
                  <a:pt x="354" y="1687"/>
                </a:lnTo>
                <a:lnTo>
                  <a:pt x="362" y="1683"/>
                </a:lnTo>
                <a:lnTo>
                  <a:pt x="365" y="1681"/>
                </a:lnTo>
                <a:lnTo>
                  <a:pt x="366" y="1677"/>
                </a:lnTo>
                <a:lnTo>
                  <a:pt x="366" y="1677"/>
                </a:lnTo>
                <a:lnTo>
                  <a:pt x="366" y="1664"/>
                </a:lnTo>
                <a:lnTo>
                  <a:pt x="364" y="1647"/>
                </a:lnTo>
                <a:lnTo>
                  <a:pt x="361" y="1625"/>
                </a:lnTo>
                <a:lnTo>
                  <a:pt x="361" y="1625"/>
                </a:lnTo>
                <a:lnTo>
                  <a:pt x="356" y="1609"/>
                </a:lnTo>
                <a:lnTo>
                  <a:pt x="356" y="1609"/>
                </a:lnTo>
                <a:lnTo>
                  <a:pt x="356" y="1604"/>
                </a:lnTo>
                <a:lnTo>
                  <a:pt x="356" y="1595"/>
                </a:lnTo>
                <a:lnTo>
                  <a:pt x="356" y="1578"/>
                </a:lnTo>
                <a:lnTo>
                  <a:pt x="356" y="1552"/>
                </a:lnTo>
                <a:lnTo>
                  <a:pt x="356" y="1552"/>
                </a:lnTo>
                <a:lnTo>
                  <a:pt x="356" y="1529"/>
                </a:lnTo>
                <a:lnTo>
                  <a:pt x="357" y="1495"/>
                </a:lnTo>
                <a:lnTo>
                  <a:pt x="361" y="1412"/>
                </a:lnTo>
                <a:lnTo>
                  <a:pt x="366" y="1303"/>
                </a:lnTo>
                <a:lnTo>
                  <a:pt x="392" y="1298"/>
                </a:lnTo>
                <a:lnTo>
                  <a:pt x="392" y="1298"/>
                </a:lnTo>
                <a:lnTo>
                  <a:pt x="396" y="1269"/>
                </a:lnTo>
                <a:lnTo>
                  <a:pt x="406" y="1208"/>
                </a:lnTo>
                <a:lnTo>
                  <a:pt x="411" y="1177"/>
                </a:lnTo>
                <a:lnTo>
                  <a:pt x="418" y="1152"/>
                </a:lnTo>
                <a:lnTo>
                  <a:pt x="421" y="1145"/>
                </a:lnTo>
                <a:lnTo>
                  <a:pt x="423" y="1139"/>
                </a:lnTo>
                <a:lnTo>
                  <a:pt x="424" y="1138"/>
                </a:lnTo>
                <a:lnTo>
                  <a:pt x="426" y="1138"/>
                </a:lnTo>
                <a:lnTo>
                  <a:pt x="428" y="1142"/>
                </a:lnTo>
                <a:lnTo>
                  <a:pt x="428" y="1142"/>
                </a:lnTo>
                <a:lnTo>
                  <a:pt x="444" y="1181"/>
                </a:lnTo>
                <a:lnTo>
                  <a:pt x="466" y="1235"/>
                </a:lnTo>
                <a:lnTo>
                  <a:pt x="488" y="1283"/>
                </a:lnTo>
                <a:lnTo>
                  <a:pt x="496" y="1298"/>
                </a:lnTo>
                <a:lnTo>
                  <a:pt x="498" y="1302"/>
                </a:lnTo>
                <a:lnTo>
                  <a:pt x="501" y="1303"/>
                </a:lnTo>
                <a:lnTo>
                  <a:pt x="501" y="1303"/>
                </a:lnTo>
                <a:lnTo>
                  <a:pt x="509" y="1303"/>
                </a:lnTo>
                <a:lnTo>
                  <a:pt x="519" y="1303"/>
                </a:lnTo>
                <a:lnTo>
                  <a:pt x="532" y="1303"/>
                </a:lnTo>
                <a:lnTo>
                  <a:pt x="532" y="1303"/>
                </a:lnTo>
                <a:lnTo>
                  <a:pt x="550" y="1378"/>
                </a:lnTo>
                <a:lnTo>
                  <a:pt x="566" y="1435"/>
                </a:lnTo>
                <a:lnTo>
                  <a:pt x="573" y="1459"/>
                </a:lnTo>
                <a:lnTo>
                  <a:pt x="579" y="1474"/>
                </a:lnTo>
                <a:lnTo>
                  <a:pt x="579" y="1474"/>
                </a:lnTo>
                <a:lnTo>
                  <a:pt x="591" y="1499"/>
                </a:lnTo>
                <a:lnTo>
                  <a:pt x="606" y="1525"/>
                </a:lnTo>
                <a:lnTo>
                  <a:pt x="616" y="1548"/>
                </a:lnTo>
                <a:lnTo>
                  <a:pt x="620" y="1556"/>
                </a:lnTo>
                <a:lnTo>
                  <a:pt x="620" y="1562"/>
                </a:lnTo>
                <a:lnTo>
                  <a:pt x="620" y="1562"/>
                </a:lnTo>
                <a:lnTo>
                  <a:pt x="619" y="1572"/>
                </a:lnTo>
                <a:lnTo>
                  <a:pt x="620" y="1581"/>
                </a:lnTo>
                <a:lnTo>
                  <a:pt x="621" y="1591"/>
                </a:lnTo>
                <a:lnTo>
                  <a:pt x="620" y="1599"/>
                </a:lnTo>
                <a:lnTo>
                  <a:pt x="620" y="1599"/>
                </a:lnTo>
                <a:lnTo>
                  <a:pt x="619" y="1604"/>
                </a:lnTo>
                <a:lnTo>
                  <a:pt x="619" y="1607"/>
                </a:lnTo>
                <a:lnTo>
                  <a:pt x="620" y="1625"/>
                </a:lnTo>
                <a:lnTo>
                  <a:pt x="620" y="1625"/>
                </a:lnTo>
                <a:lnTo>
                  <a:pt x="625" y="1664"/>
                </a:lnTo>
                <a:lnTo>
                  <a:pt x="628" y="1681"/>
                </a:lnTo>
                <a:lnTo>
                  <a:pt x="630" y="1692"/>
                </a:lnTo>
                <a:lnTo>
                  <a:pt x="630" y="1692"/>
                </a:lnTo>
                <a:lnTo>
                  <a:pt x="630" y="1696"/>
                </a:lnTo>
                <a:lnTo>
                  <a:pt x="630" y="1701"/>
                </a:lnTo>
                <a:lnTo>
                  <a:pt x="629" y="1710"/>
                </a:lnTo>
                <a:lnTo>
                  <a:pt x="629" y="1714"/>
                </a:lnTo>
                <a:lnTo>
                  <a:pt x="632" y="1718"/>
                </a:lnTo>
                <a:lnTo>
                  <a:pt x="637" y="1721"/>
                </a:lnTo>
                <a:lnTo>
                  <a:pt x="646" y="1723"/>
                </a:lnTo>
                <a:lnTo>
                  <a:pt x="646" y="1723"/>
                </a:lnTo>
                <a:lnTo>
                  <a:pt x="660" y="1725"/>
                </a:lnTo>
                <a:lnTo>
                  <a:pt x="677" y="1725"/>
                </a:lnTo>
                <a:lnTo>
                  <a:pt x="696" y="1723"/>
                </a:lnTo>
                <a:lnTo>
                  <a:pt x="716" y="1722"/>
                </a:lnTo>
                <a:lnTo>
                  <a:pt x="734" y="1719"/>
                </a:lnTo>
                <a:lnTo>
                  <a:pt x="748" y="1716"/>
                </a:lnTo>
                <a:lnTo>
                  <a:pt x="753" y="1713"/>
                </a:lnTo>
                <a:lnTo>
                  <a:pt x="757" y="1709"/>
                </a:lnTo>
                <a:lnTo>
                  <a:pt x="760" y="1706"/>
                </a:lnTo>
                <a:lnTo>
                  <a:pt x="760" y="1703"/>
                </a:lnTo>
                <a:lnTo>
                  <a:pt x="760" y="1703"/>
                </a:lnTo>
                <a:lnTo>
                  <a:pt x="759" y="1696"/>
                </a:lnTo>
                <a:lnTo>
                  <a:pt x="759" y="1691"/>
                </a:lnTo>
                <a:lnTo>
                  <a:pt x="759" y="1688"/>
                </a:lnTo>
                <a:lnTo>
                  <a:pt x="759" y="1684"/>
                </a:lnTo>
                <a:lnTo>
                  <a:pt x="756" y="1679"/>
                </a:lnTo>
                <a:lnTo>
                  <a:pt x="752" y="1673"/>
                </a:lnTo>
                <a:lnTo>
                  <a:pt x="734" y="1651"/>
                </a:lnTo>
                <a:lnTo>
                  <a:pt x="734" y="1651"/>
                </a:lnTo>
                <a:lnTo>
                  <a:pt x="702" y="1609"/>
                </a:lnTo>
                <a:lnTo>
                  <a:pt x="695" y="1600"/>
                </a:lnTo>
                <a:lnTo>
                  <a:pt x="692" y="1594"/>
                </a:lnTo>
                <a:lnTo>
                  <a:pt x="692" y="1594"/>
                </a:lnTo>
                <a:lnTo>
                  <a:pt x="690" y="1568"/>
                </a:lnTo>
                <a:lnTo>
                  <a:pt x="686" y="1517"/>
                </a:lnTo>
                <a:lnTo>
                  <a:pt x="683" y="1463"/>
                </a:lnTo>
                <a:lnTo>
                  <a:pt x="682" y="1427"/>
                </a:lnTo>
                <a:lnTo>
                  <a:pt x="682" y="1427"/>
                </a:lnTo>
                <a:lnTo>
                  <a:pt x="681" y="1398"/>
                </a:lnTo>
                <a:lnTo>
                  <a:pt x="678" y="1356"/>
                </a:lnTo>
                <a:lnTo>
                  <a:pt x="676" y="1318"/>
                </a:lnTo>
                <a:lnTo>
                  <a:pt x="673" y="1305"/>
                </a:lnTo>
                <a:lnTo>
                  <a:pt x="672" y="1298"/>
                </a:lnTo>
                <a:lnTo>
                  <a:pt x="672" y="1298"/>
                </a:lnTo>
                <a:lnTo>
                  <a:pt x="670" y="1294"/>
                </a:lnTo>
                <a:lnTo>
                  <a:pt x="672" y="1291"/>
                </a:lnTo>
                <a:lnTo>
                  <a:pt x="676" y="1286"/>
                </a:lnTo>
                <a:lnTo>
                  <a:pt x="680" y="1283"/>
                </a:lnTo>
                <a:lnTo>
                  <a:pt x="682" y="1282"/>
                </a:lnTo>
                <a:lnTo>
                  <a:pt x="682" y="1282"/>
                </a:lnTo>
                <a:lnTo>
                  <a:pt x="673" y="1268"/>
                </a:lnTo>
                <a:lnTo>
                  <a:pt x="667" y="1254"/>
                </a:lnTo>
                <a:lnTo>
                  <a:pt x="661" y="1241"/>
                </a:lnTo>
                <a:lnTo>
                  <a:pt x="661" y="1241"/>
                </a:lnTo>
                <a:lnTo>
                  <a:pt x="652" y="1174"/>
                </a:lnTo>
                <a:lnTo>
                  <a:pt x="637" y="1045"/>
                </a:lnTo>
                <a:lnTo>
                  <a:pt x="615" y="862"/>
                </a:lnTo>
                <a:lnTo>
                  <a:pt x="667" y="846"/>
                </a:lnTo>
                <a:lnTo>
                  <a:pt x="667" y="846"/>
                </a:lnTo>
                <a:lnTo>
                  <a:pt x="633" y="750"/>
                </a:lnTo>
                <a:lnTo>
                  <a:pt x="608" y="676"/>
                </a:lnTo>
                <a:lnTo>
                  <a:pt x="599" y="645"/>
                </a:lnTo>
                <a:lnTo>
                  <a:pt x="594" y="623"/>
                </a:lnTo>
                <a:lnTo>
                  <a:pt x="594" y="623"/>
                </a:lnTo>
                <a:lnTo>
                  <a:pt x="593" y="602"/>
                </a:lnTo>
                <a:lnTo>
                  <a:pt x="594" y="572"/>
                </a:lnTo>
                <a:lnTo>
                  <a:pt x="597" y="537"/>
                </a:lnTo>
                <a:lnTo>
                  <a:pt x="599" y="501"/>
                </a:lnTo>
                <a:lnTo>
                  <a:pt x="610" y="405"/>
                </a:lnTo>
                <a:lnTo>
                  <a:pt x="610" y="405"/>
                </a:lnTo>
                <a:lnTo>
                  <a:pt x="615" y="350"/>
                </a:lnTo>
                <a:lnTo>
                  <a:pt x="616" y="314"/>
                </a:lnTo>
                <a:lnTo>
                  <a:pt x="616" y="300"/>
                </a:lnTo>
                <a:lnTo>
                  <a:pt x="615" y="291"/>
                </a:lnTo>
                <a:lnTo>
                  <a:pt x="615" y="291"/>
                </a:lnTo>
                <a:lnTo>
                  <a:pt x="612" y="287"/>
                </a:lnTo>
                <a:lnTo>
                  <a:pt x="607" y="282"/>
                </a:lnTo>
                <a:lnTo>
                  <a:pt x="590" y="267"/>
                </a:lnTo>
                <a:lnTo>
                  <a:pt x="568" y="250"/>
                </a:lnTo>
                <a:lnTo>
                  <a:pt x="544" y="232"/>
                </a:lnTo>
                <a:lnTo>
                  <a:pt x="496" y="201"/>
                </a:lnTo>
                <a:lnTo>
                  <a:pt x="475" y="187"/>
                </a:lnTo>
                <a:lnTo>
                  <a:pt x="475" y="187"/>
                </a:lnTo>
                <a:lnTo>
                  <a:pt x="485" y="178"/>
                </a:lnTo>
                <a:lnTo>
                  <a:pt x="493" y="169"/>
                </a:lnTo>
                <a:lnTo>
                  <a:pt x="496" y="165"/>
                </a:lnTo>
                <a:lnTo>
                  <a:pt x="496" y="161"/>
                </a:lnTo>
                <a:lnTo>
                  <a:pt x="496" y="161"/>
                </a:lnTo>
                <a:lnTo>
                  <a:pt x="493" y="149"/>
                </a:lnTo>
                <a:lnTo>
                  <a:pt x="492" y="147"/>
                </a:lnTo>
                <a:lnTo>
                  <a:pt x="490" y="145"/>
                </a:lnTo>
                <a:lnTo>
                  <a:pt x="490" y="145"/>
                </a:lnTo>
                <a:lnTo>
                  <a:pt x="489" y="144"/>
                </a:lnTo>
                <a:lnTo>
                  <a:pt x="489" y="139"/>
                </a:lnTo>
                <a:lnTo>
                  <a:pt x="487" y="123"/>
                </a:lnTo>
                <a:lnTo>
                  <a:pt x="484" y="103"/>
                </a:lnTo>
                <a:lnTo>
                  <a:pt x="480" y="78"/>
                </a:lnTo>
                <a:lnTo>
                  <a:pt x="480" y="78"/>
                </a:lnTo>
                <a:lnTo>
                  <a:pt x="477" y="66"/>
                </a:lnTo>
                <a:lnTo>
                  <a:pt x="474" y="57"/>
                </a:lnTo>
                <a:lnTo>
                  <a:pt x="471" y="49"/>
                </a:lnTo>
                <a:lnTo>
                  <a:pt x="467" y="44"/>
                </a:lnTo>
                <a:lnTo>
                  <a:pt x="458" y="34"/>
                </a:lnTo>
                <a:lnTo>
                  <a:pt x="449" y="26"/>
                </a:lnTo>
                <a:lnTo>
                  <a:pt x="449" y="26"/>
                </a:lnTo>
                <a:lnTo>
                  <a:pt x="441" y="18"/>
                </a:lnTo>
                <a:lnTo>
                  <a:pt x="436" y="12"/>
                </a:lnTo>
                <a:lnTo>
                  <a:pt x="431" y="8"/>
                </a:lnTo>
                <a:lnTo>
                  <a:pt x="427" y="7"/>
                </a:lnTo>
                <a:lnTo>
                  <a:pt x="423" y="5"/>
                </a:lnTo>
                <a:lnTo>
                  <a:pt x="423" y="5"/>
                </a:lnTo>
                <a:lnTo>
                  <a:pt x="414" y="4"/>
                </a:lnTo>
                <a:lnTo>
                  <a:pt x="405" y="1"/>
                </a:lnTo>
                <a:lnTo>
                  <a:pt x="395" y="0"/>
                </a:lnTo>
                <a:lnTo>
                  <a:pt x="387" y="0"/>
                </a:lnTo>
                <a:lnTo>
                  <a:pt x="387" y="0"/>
                </a:lnTo>
                <a:lnTo>
                  <a:pt x="375" y="4"/>
                </a:lnTo>
                <a:lnTo>
                  <a:pt x="371" y="5"/>
                </a:lnTo>
                <a:lnTo>
                  <a:pt x="371" y="5"/>
                </a:lnTo>
                <a:lnTo>
                  <a:pt x="352" y="4"/>
                </a:lnTo>
                <a:lnTo>
                  <a:pt x="338" y="4"/>
                </a:lnTo>
                <a:lnTo>
                  <a:pt x="332" y="4"/>
                </a:lnTo>
                <a:lnTo>
                  <a:pt x="330" y="5"/>
                </a:lnTo>
                <a:lnTo>
                  <a:pt x="330" y="5"/>
                </a:lnTo>
                <a:lnTo>
                  <a:pt x="322" y="10"/>
                </a:lnTo>
                <a:lnTo>
                  <a:pt x="317" y="13"/>
                </a:lnTo>
                <a:lnTo>
                  <a:pt x="314" y="16"/>
                </a:lnTo>
                <a:lnTo>
                  <a:pt x="314" y="16"/>
                </a:lnTo>
                <a:lnTo>
                  <a:pt x="294" y="62"/>
                </a:lnTo>
                <a:lnTo>
                  <a:pt x="294" y="62"/>
                </a:lnTo>
                <a:lnTo>
                  <a:pt x="290" y="61"/>
                </a:lnTo>
                <a:lnTo>
                  <a:pt x="285" y="60"/>
                </a:lnTo>
                <a:lnTo>
                  <a:pt x="278" y="57"/>
                </a:lnTo>
                <a:lnTo>
                  <a:pt x="278" y="57"/>
                </a:lnTo>
                <a:lnTo>
                  <a:pt x="274" y="56"/>
                </a:lnTo>
                <a:lnTo>
                  <a:pt x="270" y="55"/>
                </a:lnTo>
                <a:lnTo>
                  <a:pt x="264" y="56"/>
                </a:lnTo>
                <a:lnTo>
                  <a:pt x="257" y="57"/>
                </a:lnTo>
                <a:lnTo>
                  <a:pt x="252" y="57"/>
                </a:lnTo>
                <a:lnTo>
                  <a:pt x="252" y="57"/>
                </a:lnTo>
                <a:lnTo>
                  <a:pt x="244" y="57"/>
                </a:lnTo>
                <a:lnTo>
                  <a:pt x="237" y="57"/>
                </a:lnTo>
                <a:lnTo>
                  <a:pt x="237" y="57"/>
                </a:lnTo>
                <a:lnTo>
                  <a:pt x="231" y="58"/>
                </a:lnTo>
                <a:lnTo>
                  <a:pt x="226" y="58"/>
                </a:lnTo>
                <a:lnTo>
                  <a:pt x="216" y="57"/>
                </a:lnTo>
                <a:lnTo>
                  <a:pt x="216" y="57"/>
                </a:lnTo>
                <a:lnTo>
                  <a:pt x="194" y="51"/>
                </a:lnTo>
                <a:lnTo>
                  <a:pt x="185" y="51"/>
                </a:lnTo>
                <a:lnTo>
                  <a:pt x="182" y="51"/>
                </a:lnTo>
                <a:lnTo>
                  <a:pt x="180" y="52"/>
                </a:lnTo>
                <a:lnTo>
                  <a:pt x="180" y="52"/>
                </a:lnTo>
                <a:lnTo>
                  <a:pt x="176" y="57"/>
                </a:lnTo>
                <a:lnTo>
                  <a:pt x="172" y="62"/>
                </a:lnTo>
                <a:lnTo>
                  <a:pt x="169" y="69"/>
                </a:lnTo>
                <a:lnTo>
                  <a:pt x="168" y="71"/>
                </a:lnTo>
                <a:lnTo>
                  <a:pt x="169" y="73"/>
                </a:lnTo>
                <a:lnTo>
                  <a:pt x="169" y="73"/>
                </a:lnTo>
                <a:lnTo>
                  <a:pt x="171" y="74"/>
                </a:lnTo>
                <a:lnTo>
                  <a:pt x="173" y="74"/>
                </a:lnTo>
                <a:lnTo>
                  <a:pt x="180" y="71"/>
                </a:lnTo>
                <a:lnTo>
                  <a:pt x="186" y="69"/>
                </a:lnTo>
                <a:lnTo>
                  <a:pt x="189" y="67"/>
                </a:lnTo>
                <a:lnTo>
                  <a:pt x="190" y="67"/>
                </a:lnTo>
                <a:lnTo>
                  <a:pt x="190" y="67"/>
                </a:lnTo>
                <a:lnTo>
                  <a:pt x="196" y="73"/>
                </a:lnTo>
                <a:lnTo>
                  <a:pt x="200" y="78"/>
                </a:lnTo>
                <a:lnTo>
                  <a:pt x="200" y="78"/>
                </a:lnTo>
                <a:close/>
                <a:moveTo>
                  <a:pt x="226" y="93"/>
                </a:moveTo>
                <a:lnTo>
                  <a:pt x="226" y="93"/>
                </a:lnTo>
                <a:lnTo>
                  <a:pt x="228" y="91"/>
                </a:lnTo>
                <a:lnTo>
                  <a:pt x="229" y="90"/>
                </a:lnTo>
                <a:lnTo>
                  <a:pt x="231" y="88"/>
                </a:lnTo>
                <a:lnTo>
                  <a:pt x="231" y="88"/>
                </a:lnTo>
                <a:lnTo>
                  <a:pt x="237" y="91"/>
                </a:lnTo>
                <a:lnTo>
                  <a:pt x="244" y="95"/>
                </a:lnTo>
                <a:lnTo>
                  <a:pt x="257" y="104"/>
                </a:lnTo>
                <a:lnTo>
                  <a:pt x="257" y="104"/>
                </a:lnTo>
                <a:lnTo>
                  <a:pt x="261" y="108"/>
                </a:lnTo>
                <a:lnTo>
                  <a:pt x="266" y="114"/>
                </a:lnTo>
                <a:lnTo>
                  <a:pt x="278" y="130"/>
                </a:lnTo>
                <a:lnTo>
                  <a:pt x="278" y="130"/>
                </a:lnTo>
                <a:lnTo>
                  <a:pt x="285" y="135"/>
                </a:lnTo>
                <a:lnTo>
                  <a:pt x="288" y="138"/>
                </a:lnTo>
                <a:lnTo>
                  <a:pt x="291" y="139"/>
                </a:lnTo>
                <a:lnTo>
                  <a:pt x="294" y="140"/>
                </a:lnTo>
                <a:lnTo>
                  <a:pt x="294" y="140"/>
                </a:lnTo>
                <a:lnTo>
                  <a:pt x="299" y="151"/>
                </a:lnTo>
                <a:lnTo>
                  <a:pt x="299" y="151"/>
                </a:lnTo>
                <a:lnTo>
                  <a:pt x="291" y="151"/>
                </a:lnTo>
                <a:lnTo>
                  <a:pt x="286" y="151"/>
                </a:lnTo>
                <a:lnTo>
                  <a:pt x="283" y="151"/>
                </a:lnTo>
                <a:lnTo>
                  <a:pt x="283" y="151"/>
                </a:lnTo>
                <a:lnTo>
                  <a:pt x="285" y="164"/>
                </a:lnTo>
                <a:lnTo>
                  <a:pt x="286" y="174"/>
                </a:lnTo>
                <a:lnTo>
                  <a:pt x="288" y="182"/>
                </a:lnTo>
                <a:lnTo>
                  <a:pt x="288" y="182"/>
                </a:lnTo>
                <a:lnTo>
                  <a:pt x="291" y="186"/>
                </a:lnTo>
                <a:lnTo>
                  <a:pt x="295" y="186"/>
                </a:lnTo>
                <a:lnTo>
                  <a:pt x="297" y="186"/>
                </a:lnTo>
                <a:lnTo>
                  <a:pt x="299" y="187"/>
                </a:lnTo>
                <a:lnTo>
                  <a:pt x="299" y="187"/>
                </a:lnTo>
                <a:lnTo>
                  <a:pt x="299" y="191"/>
                </a:lnTo>
                <a:lnTo>
                  <a:pt x="299" y="197"/>
                </a:lnTo>
                <a:lnTo>
                  <a:pt x="299" y="202"/>
                </a:lnTo>
                <a:lnTo>
                  <a:pt x="299" y="208"/>
                </a:lnTo>
                <a:lnTo>
                  <a:pt x="299" y="208"/>
                </a:lnTo>
                <a:lnTo>
                  <a:pt x="300" y="214"/>
                </a:lnTo>
                <a:lnTo>
                  <a:pt x="301" y="223"/>
                </a:lnTo>
                <a:lnTo>
                  <a:pt x="303" y="234"/>
                </a:lnTo>
                <a:lnTo>
                  <a:pt x="304" y="239"/>
                </a:lnTo>
                <a:lnTo>
                  <a:pt x="304" y="239"/>
                </a:lnTo>
                <a:lnTo>
                  <a:pt x="309" y="244"/>
                </a:lnTo>
                <a:lnTo>
                  <a:pt x="318" y="250"/>
                </a:lnTo>
                <a:lnTo>
                  <a:pt x="330" y="260"/>
                </a:lnTo>
                <a:lnTo>
                  <a:pt x="330" y="260"/>
                </a:lnTo>
                <a:lnTo>
                  <a:pt x="334" y="282"/>
                </a:lnTo>
                <a:lnTo>
                  <a:pt x="335" y="298"/>
                </a:lnTo>
                <a:lnTo>
                  <a:pt x="335" y="306"/>
                </a:lnTo>
                <a:lnTo>
                  <a:pt x="335" y="306"/>
                </a:lnTo>
                <a:lnTo>
                  <a:pt x="331" y="308"/>
                </a:lnTo>
                <a:lnTo>
                  <a:pt x="326" y="310"/>
                </a:lnTo>
                <a:lnTo>
                  <a:pt x="314" y="311"/>
                </a:lnTo>
                <a:lnTo>
                  <a:pt x="314" y="311"/>
                </a:lnTo>
                <a:lnTo>
                  <a:pt x="305" y="311"/>
                </a:lnTo>
                <a:lnTo>
                  <a:pt x="294" y="311"/>
                </a:lnTo>
                <a:lnTo>
                  <a:pt x="294" y="311"/>
                </a:lnTo>
                <a:lnTo>
                  <a:pt x="283" y="313"/>
                </a:lnTo>
                <a:lnTo>
                  <a:pt x="269" y="315"/>
                </a:lnTo>
                <a:lnTo>
                  <a:pt x="242" y="322"/>
                </a:lnTo>
                <a:lnTo>
                  <a:pt x="242" y="322"/>
                </a:lnTo>
                <a:lnTo>
                  <a:pt x="228" y="323"/>
                </a:lnTo>
                <a:lnTo>
                  <a:pt x="209" y="324"/>
                </a:lnTo>
                <a:lnTo>
                  <a:pt x="191" y="326"/>
                </a:lnTo>
                <a:lnTo>
                  <a:pt x="180" y="327"/>
                </a:lnTo>
                <a:lnTo>
                  <a:pt x="180" y="327"/>
                </a:lnTo>
                <a:lnTo>
                  <a:pt x="164" y="334"/>
                </a:lnTo>
                <a:lnTo>
                  <a:pt x="137" y="345"/>
                </a:lnTo>
                <a:lnTo>
                  <a:pt x="111" y="357"/>
                </a:lnTo>
                <a:lnTo>
                  <a:pt x="97" y="363"/>
                </a:lnTo>
                <a:lnTo>
                  <a:pt x="97" y="363"/>
                </a:lnTo>
                <a:lnTo>
                  <a:pt x="95" y="362"/>
                </a:lnTo>
                <a:lnTo>
                  <a:pt x="95" y="359"/>
                </a:lnTo>
                <a:lnTo>
                  <a:pt x="98" y="348"/>
                </a:lnTo>
                <a:lnTo>
                  <a:pt x="107" y="311"/>
                </a:lnTo>
                <a:lnTo>
                  <a:pt x="120" y="274"/>
                </a:lnTo>
                <a:lnTo>
                  <a:pt x="125" y="261"/>
                </a:lnTo>
                <a:lnTo>
                  <a:pt x="128" y="254"/>
                </a:lnTo>
                <a:lnTo>
                  <a:pt x="128" y="254"/>
                </a:lnTo>
                <a:lnTo>
                  <a:pt x="132" y="248"/>
                </a:lnTo>
                <a:lnTo>
                  <a:pt x="136" y="239"/>
                </a:lnTo>
                <a:lnTo>
                  <a:pt x="139" y="230"/>
                </a:lnTo>
                <a:lnTo>
                  <a:pt x="143" y="223"/>
                </a:lnTo>
                <a:lnTo>
                  <a:pt x="143" y="223"/>
                </a:lnTo>
                <a:lnTo>
                  <a:pt x="151" y="218"/>
                </a:lnTo>
                <a:lnTo>
                  <a:pt x="164" y="210"/>
                </a:lnTo>
                <a:lnTo>
                  <a:pt x="178" y="202"/>
                </a:lnTo>
                <a:lnTo>
                  <a:pt x="185" y="197"/>
                </a:lnTo>
                <a:lnTo>
                  <a:pt x="190" y="192"/>
                </a:lnTo>
                <a:lnTo>
                  <a:pt x="190" y="192"/>
                </a:lnTo>
                <a:lnTo>
                  <a:pt x="198" y="182"/>
                </a:lnTo>
                <a:lnTo>
                  <a:pt x="203" y="171"/>
                </a:lnTo>
                <a:lnTo>
                  <a:pt x="211" y="151"/>
                </a:lnTo>
                <a:lnTo>
                  <a:pt x="211" y="151"/>
                </a:lnTo>
                <a:lnTo>
                  <a:pt x="213" y="143"/>
                </a:lnTo>
                <a:lnTo>
                  <a:pt x="215" y="138"/>
                </a:lnTo>
                <a:lnTo>
                  <a:pt x="213" y="134"/>
                </a:lnTo>
                <a:lnTo>
                  <a:pt x="211" y="130"/>
                </a:lnTo>
                <a:lnTo>
                  <a:pt x="211" y="130"/>
                </a:lnTo>
                <a:lnTo>
                  <a:pt x="209" y="128"/>
                </a:lnTo>
                <a:lnTo>
                  <a:pt x="207" y="128"/>
                </a:lnTo>
                <a:lnTo>
                  <a:pt x="199" y="131"/>
                </a:lnTo>
                <a:lnTo>
                  <a:pt x="194" y="134"/>
                </a:lnTo>
                <a:lnTo>
                  <a:pt x="191" y="135"/>
                </a:lnTo>
                <a:lnTo>
                  <a:pt x="190" y="135"/>
                </a:lnTo>
                <a:lnTo>
                  <a:pt x="190" y="135"/>
                </a:lnTo>
                <a:lnTo>
                  <a:pt x="191" y="130"/>
                </a:lnTo>
                <a:lnTo>
                  <a:pt x="196" y="122"/>
                </a:lnTo>
                <a:lnTo>
                  <a:pt x="202" y="113"/>
                </a:lnTo>
                <a:lnTo>
                  <a:pt x="206" y="109"/>
                </a:lnTo>
                <a:lnTo>
                  <a:pt x="206" y="109"/>
                </a:lnTo>
                <a:lnTo>
                  <a:pt x="217" y="100"/>
                </a:lnTo>
                <a:lnTo>
                  <a:pt x="226" y="93"/>
                </a:lnTo>
                <a:lnTo>
                  <a:pt x="226" y="9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5">
            <a:extLst>
              <a:ext uri="{FF2B5EF4-FFF2-40B4-BE49-F238E27FC236}">
                <a16:creationId xmlns:a16="http://schemas.microsoft.com/office/drawing/2014/main" id="{0C3C601C-7B2F-CCFC-97BD-9AEF1439B9D6}"/>
              </a:ext>
            </a:extLst>
          </p:cNvPr>
          <p:cNvSpPr>
            <a:spLocks/>
          </p:cNvSpPr>
          <p:nvPr/>
        </p:nvSpPr>
        <p:spPr bwMode="auto">
          <a:xfrm>
            <a:off x="7235459" y="1056669"/>
            <a:ext cx="1229576" cy="2320938"/>
          </a:xfrm>
          <a:custGeom>
            <a:avLst/>
            <a:gdLst>
              <a:gd name="T0" fmla="*/ 762 w 943"/>
              <a:gd name="T1" fmla="*/ 134 h 1780"/>
              <a:gd name="T2" fmla="*/ 775 w 943"/>
              <a:gd name="T3" fmla="*/ 145 h 1780"/>
              <a:gd name="T4" fmla="*/ 803 w 943"/>
              <a:gd name="T5" fmla="*/ 160 h 1780"/>
              <a:gd name="T6" fmla="*/ 766 w 943"/>
              <a:gd name="T7" fmla="*/ 162 h 1780"/>
              <a:gd name="T8" fmla="*/ 785 w 943"/>
              <a:gd name="T9" fmla="*/ 208 h 1780"/>
              <a:gd name="T10" fmla="*/ 839 w 943"/>
              <a:gd name="T11" fmla="*/ 269 h 1780"/>
              <a:gd name="T12" fmla="*/ 839 w 943"/>
              <a:gd name="T13" fmla="*/ 386 h 1780"/>
              <a:gd name="T14" fmla="*/ 707 w 943"/>
              <a:gd name="T15" fmla="*/ 329 h 1780"/>
              <a:gd name="T16" fmla="*/ 576 w 943"/>
              <a:gd name="T17" fmla="*/ 190 h 1780"/>
              <a:gd name="T18" fmla="*/ 575 w 943"/>
              <a:gd name="T19" fmla="*/ 118 h 1780"/>
              <a:gd name="T20" fmla="*/ 510 w 943"/>
              <a:gd name="T21" fmla="*/ 14 h 1780"/>
              <a:gd name="T22" fmla="*/ 441 w 943"/>
              <a:gd name="T23" fmla="*/ 10 h 1780"/>
              <a:gd name="T24" fmla="*/ 372 w 943"/>
              <a:gd name="T25" fmla="*/ 60 h 1780"/>
              <a:gd name="T26" fmla="*/ 386 w 943"/>
              <a:gd name="T27" fmla="*/ 155 h 1780"/>
              <a:gd name="T28" fmla="*/ 381 w 943"/>
              <a:gd name="T29" fmla="*/ 189 h 1780"/>
              <a:gd name="T30" fmla="*/ 411 w 943"/>
              <a:gd name="T31" fmla="*/ 220 h 1780"/>
              <a:gd name="T32" fmla="*/ 446 w 943"/>
              <a:gd name="T33" fmla="*/ 301 h 1780"/>
              <a:gd name="T34" fmla="*/ 299 w 943"/>
              <a:gd name="T35" fmla="*/ 363 h 1780"/>
              <a:gd name="T36" fmla="*/ 156 w 943"/>
              <a:gd name="T37" fmla="*/ 454 h 1780"/>
              <a:gd name="T38" fmla="*/ 88 w 943"/>
              <a:gd name="T39" fmla="*/ 316 h 1780"/>
              <a:gd name="T40" fmla="*/ 135 w 943"/>
              <a:gd name="T41" fmla="*/ 259 h 1780"/>
              <a:gd name="T42" fmla="*/ 126 w 943"/>
              <a:gd name="T43" fmla="*/ 241 h 1780"/>
              <a:gd name="T44" fmla="*/ 103 w 943"/>
              <a:gd name="T45" fmla="*/ 218 h 1780"/>
              <a:gd name="T46" fmla="*/ 132 w 943"/>
              <a:gd name="T47" fmla="*/ 210 h 1780"/>
              <a:gd name="T48" fmla="*/ 87 w 943"/>
              <a:gd name="T49" fmla="*/ 198 h 1780"/>
              <a:gd name="T50" fmla="*/ 75 w 943"/>
              <a:gd name="T51" fmla="*/ 119 h 1780"/>
              <a:gd name="T52" fmla="*/ 49 w 943"/>
              <a:gd name="T53" fmla="*/ 166 h 1780"/>
              <a:gd name="T54" fmla="*/ 31 w 943"/>
              <a:gd name="T55" fmla="*/ 134 h 1780"/>
              <a:gd name="T56" fmla="*/ 3 w 943"/>
              <a:gd name="T57" fmla="*/ 173 h 1780"/>
              <a:gd name="T58" fmla="*/ 16 w 943"/>
              <a:gd name="T59" fmla="*/ 275 h 1780"/>
              <a:gd name="T60" fmla="*/ 52 w 943"/>
              <a:gd name="T61" fmla="*/ 469 h 1780"/>
              <a:gd name="T62" fmla="*/ 140 w 943"/>
              <a:gd name="T63" fmla="*/ 576 h 1780"/>
              <a:gd name="T64" fmla="*/ 264 w 943"/>
              <a:gd name="T65" fmla="*/ 879 h 1780"/>
              <a:gd name="T66" fmla="*/ 292 w 943"/>
              <a:gd name="T67" fmla="*/ 1210 h 1780"/>
              <a:gd name="T68" fmla="*/ 368 w 943"/>
              <a:gd name="T69" fmla="*/ 1376 h 1780"/>
              <a:gd name="T70" fmla="*/ 403 w 943"/>
              <a:gd name="T71" fmla="*/ 1628 h 1780"/>
              <a:gd name="T72" fmla="*/ 301 w 943"/>
              <a:gd name="T73" fmla="*/ 1712 h 1780"/>
              <a:gd name="T74" fmla="*/ 363 w 943"/>
              <a:gd name="T75" fmla="*/ 1759 h 1780"/>
              <a:gd name="T76" fmla="*/ 497 w 943"/>
              <a:gd name="T77" fmla="*/ 1712 h 1780"/>
              <a:gd name="T78" fmla="*/ 512 w 943"/>
              <a:gd name="T79" fmla="*/ 1659 h 1780"/>
              <a:gd name="T80" fmla="*/ 492 w 943"/>
              <a:gd name="T81" fmla="*/ 1596 h 1780"/>
              <a:gd name="T82" fmla="*/ 521 w 943"/>
              <a:gd name="T83" fmla="*/ 1309 h 1780"/>
              <a:gd name="T84" fmla="*/ 547 w 943"/>
              <a:gd name="T85" fmla="*/ 1301 h 1780"/>
              <a:gd name="T86" fmla="*/ 615 w 943"/>
              <a:gd name="T87" fmla="*/ 1468 h 1780"/>
              <a:gd name="T88" fmla="*/ 637 w 943"/>
              <a:gd name="T89" fmla="*/ 1635 h 1780"/>
              <a:gd name="T90" fmla="*/ 632 w 943"/>
              <a:gd name="T91" fmla="*/ 1688 h 1780"/>
              <a:gd name="T92" fmla="*/ 694 w 943"/>
              <a:gd name="T93" fmla="*/ 1755 h 1780"/>
              <a:gd name="T94" fmla="*/ 795 w 943"/>
              <a:gd name="T95" fmla="*/ 1760 h 1780"/>
              <a:gd name="T96" fmla="*/ 757 w 943"/>
              <a:gd name="T97" fmla="*/ 1690 h 1780"/>
              <a:gd name="T98" fmla="*/ 715 w 943"/>
              <a:gd name="T99" fmla="*/ 1629 h 1780"/>
              <a:gd name="T100" fmla="*/ 727 w 943"/>
              <a:gd name="T101" fmla="*/ 1025 h 1780"/>
              <a:gd name="T102" fmla="*/ 705 w 943"/>
              <a:gd name="T103" fmla="*/ 487 h 1780"/>
              <a:gd name="T104" fmla="*/ 915 w 943"/>
              <a:gd name="T105" fmla="*/ 513 h 1780"/>
              <a:gd name="T106" fmla="*/ 931 w 943"/>
              <a:gd name="T107" fmla="*/ 334 h 1780"/>
              <a:gd name="T108" fmla="*/ 896 w 943"/>
              <a:gd name="T109" fmla="*/ 197 h 1780"/>
              <a:gd name="T110" fmla="*/ 896 w 943"/>
              <a:gd name="T111" fmla="*/ 62 h 1780"/>
              <a:gd name="T112" fmla="*/ 867 w 943"/>
              <a:gd name="T113" fmla="*/ 36 h 1780"/>
              <a:gd name="T114" fmla="*/ 832 w 943"/>
              <a:gd name="T115" fmla="*/ 71 h 1780"/>
              <a:gd name="T116" fmla="*/ 811 w 943"/>
              <a:gd name="T117" fmla="*/ 105 h 17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43" h="1780">
                <a:moveTo>
                  <a:pt x="813" y="129"/>
                </a:moveTo>
                <a:lnTo>
                  <a:pt x="813" y="129"/>
                </a:lnTo>
                <a:lnTo>
                  <a:pt x="811" y="127"/>
                </a:lnTo>
                <a:lnTo>
                  <a:pt x="806" y="123"/>
                </a:lnTo>
                <a:lnTo>
                  <a:pt x="797" y="119"/>
                </a:lnTo>
                <a:lnTo>
                  <a:pt x="793" y="119"/>
                </a:lnTo>
                <a:lnTo>
                  <a:pt x="788" y="119"/>
                </a:lnTo>
                <a:lnTo>
                  <a:pt x="788" y="119"/>
                </a:lnTo>
                <a:lnTo>
                  <a:pt x="779" y="121"/>
                </a:lnTo>
                <a:lnTo>
                  <a:pt x="771" y="127"/>
                </a:lnTo>
                <a:lnTo>
                  <a:pt x="762" y="134"/>
                </a:lnTo>
                <a:lnTo>
                  <a:pt x="762" y="134"/>
                </a:lnTo>
                <a:lnTo>
                  <a:pt x="758" y="138"/>
                </a:lnTo>
                <a:lnTo>
                  <a:pt x="755" y="142"/>
                </a:lnTo>
                <a:lnTo>
                  <a:pt x="754" y="147"/>
                </a:lnTo>
                <a:lnTo>
                  <a:pt x="755" y="149"/>
                </a:lnTo>
                <a:lnTo>
                  <a:pt x="757" y="150"/>
                </a:lnTo>
                <a:lnTo>
                  <a:pt x="757" y="150"/>
                </a:lnTo>
                <a:lnTo>
                  <a:pt x="767" y="153"/>
                </a:lnTo>
                <a:lnTo>
                  <a:pt x="769" y="153"/>
                </a:lnTo>
                <a:lnTo>
                  <a:pt x="771" y="151"/>
                </a:lnTo>
                <a:lnTo>
                  <a:pt x="772" y="150"/>
                </a:lnTo>
                <a:lnTo>
                  <a:pt x="772" y="150"/>
                </a:lnTo>
                <a:lnTo>
                  <a:pt x="775" y="145"/>
                </a:lnTo>
                <a:lnTo>
                  <a:pt x="780" y="140"/>
                </a:lnTo>
                <a:lnTo>
                  <a:pt x="788" y="134"/>
                </a:lnTo>
                <a:lnTo>
                  <a:pt x="788" y="134"/>
                </a:lnTo>
                <a:lnTo>
                  <a:pt x="793" y="138"/>
                </a:lnTo>
                <a:lnTo>
                  <a:pt x="797" y="142"/>
                </a:lnTo>
                <a:lnTo>
                  <a:pt x="798" y="145"/>
                </a:lnTo>
                <a:lnTo>
                  <a:pt x="798" y="145"/>
                </a:lnTo>
                <a:lnTo>
                  <a:pt x="799" y="149"/>
                </a:lnTo>
                <a:lnTo>
                  <a:pt x="803" y="154"/>
                </a:lnTo>
                <a:lnTo>
                  <a:pt x="806" y="158"/>
                </a:lnTo>
                <a:lnTo>
                  <a:pt x="806" y="160"/>
                </a:lnTo>
                <a:lnTo>
                  <a:pt x="803" y="160"/>
                </a:lnTo>
                <a:lnTo>
                  <a:pt x="803" y="160"/>
                </a:lnTo>
                <a:lnTo>
                  <a:pt x="799" y="162"/>
                </a:lnTo>
                <a:lnTo>
                  <a:pt x="797" y="164"/>
                </a:lnTo>
                <a:lnTo>
                  <a:pt x="795" y="166"/>
                </a:lnTo>
                <a:lnTo>
                  <a:pt x="793" y="166"/>
                </a:lnTo>
                <a:lnTo>
                  <a:pt x="793" y="166"/>
                </a:lnTo>
                <a:lnTo>
                  <a:pt x="788" y="163"/>
                </a:lnTo>
                <a:lnTo>
                  <a:pt x="781" y="162"/>
                </a:lnTo>
                <a:lnTo>
                  <a:pt x="773" y="160"/>
                </a:lnTo>
                <a:lnTo>
                  <a:pt x="767" y="160"/>
                </a:lnTo>
                <a:lnTo>
                  <a:pt x="767" y="160"/>
                </a:lnTo>
                <a:lnTo>
                  <a:pt x="766" y="162"/>
                </a:lnTo>
                <a:lnTo>
                  <a:pt x="764" y="163"/>
                </a:lnTo>
                <a:lnTo>
                  <a:pt x="766" y="167"/>
                </a:lnTo>
                <a:lnTo>
                  <a:pt x="768" y="172"/>
                </a:lnTo>
                <a:lnTo>
                  <a:pt x="772" y="181"/>
                </a:lnTo>
                <a:lnTo>
                  <a:pt x="772" y="181"/>
                </a:lnTo>
                <a:lnTo>
                  <a:pt x="776" y="190"/>
                </a:lnTo>
                <a:lnTo>
                  <a:pt x="781" y="197"/>
                </a:lnTo>
                <a:lnTo>
                  <a:pt x="788" y="202"/>
                </a:lnTo>
                <a:lnTo>
                  <a:pt x="788" y="202"/>
                </a:lnTo>
                <a:lnTo>
                  <a:pt x="786" y="203"/>
                </a:lnTo>
                <a:lnTo>
                  <a:pt x="785" y="206"/>
                </a:lnTo>
                <a:lnTo>
                  <a:pt x="785" y="208"/>
                </a:lnTo>
                <a:lnTo>
                  <a:pt x="785" y="211"/>
                </a:lnTo>
                <a:lnTo>
                  <a:pt x="788" y="215"/>
                </a:lnTo>
                <a:lnTo>
                  <a:pt x="791" y="219"/>
                </a:lnTo>
                <a:lnTo>
                  <a:pt x="798" y="223"/>
                </a:lnTo>
                <a:lnTo>
                  <a:pt x="798" y="223"/>
                </a:lnTo>
                <a:lnTo>
                  <a:pt x="812" y="230"/>
                </a:lnTo>
                <a:lnTo>
                  <a:pt x="824" y="234"/>
                </a:lnTo>
                <a:lnTo>
                  <a:pt x="834" y="238"/>
                </a:lnTo>
                <a:lnTo>
                  <a:pt x="834" y="238"/>
                </a:lnTo>
                <a:lnTo>
                  <a:pt x="837" y="247"/>
                </a:lnTo>
                <a:lnTo>
                  <a:pt x="838" y="258"/>
                </a:lnTo>
                <a:lnTo>
                  <a:pt x="839" y="269"/>
                </a:lnTo>
                <a:lnTo>
                  <a:pt x="839" y="269"/>
                </a:lnTo>
                <a:lnTo>
                  <a:pt x="842" y="286"/>
                </a:lnTo>
                <a:lnTo>
                  <a:pt x="846" y="307"/>
                </a:lnTo>
                <a:lnTo>
                  <a:pt x="848" y="329"/>
                </a:lnTo>
                <a:lnTo>
                  <a:pt x="850" y="339"/>
                </a:lnTo>
                <a:lnTo>
                  <a:pt x="850" y="347"/>
                </a:lnTo>
                <a:lnTo>
                  <a:pt x="850" y="347"/>
                </a:lnTo>
                <a:lnTo>
                  <a:pt x="848" y="362"/>
                </a:lnTo>
                <a:lnTo>
                  <a:pt x="847" y="373"/>
                </a:lnTo>
                <a:lnTo>
                  <a:pt x="845" y="384"/>
                </a:lnTo>
                <a:lnTo>
                  <a:pt x="845" y="384"/>
                </a:lnTo>
                <a:lnTo>
                  <a:pt x="839" y="386"/>
                </a:lnTo>
                <a:lnTo>
                  <a:pt x="826" y="389"/>
                </a:lnTo>
                <a:lnTo>
                  <a:pt x="819" y="390"/>
                </a:lnTo>
                <a:lnTo>
                  <a:pt x="810" y="390"/>
                </a:lnTo>
                <a:lnTo>
                  <a:pt x="801" y="388"/>
                </a:lnTo>
                <a:lnTo>
                  <a:pt x="793" y="384"/>
                </a:lnTo>
                <a:lnTo>
                  <a:pt x="793" y="384"/>
                </a:lnTo>
                <a:lnTo>
                  <a:pt x="759" y="359"/>
                </a:lnTo>
                <a:lnTo>
                  <a:pt x="731" y="337"/>
                </a:lnTo>
                <a:lnTo>
                  <a:pt x="731" y="337"/>
                </a:lnTo>
                <a:lnTo>
                  <a:pt x="723" y="332"/>
                </a:lnTo>
                <a:lnTo>
                  <a:pt x="718" y="329"/>
                </a:lnTo>
                <a:lnTo>
                  <a:pt x="707" y="329"/>
                </a:lnTo>
                <a:lnTo>
                  <a:pt x="689" y="327"/>
                </a:lnTo>
                <a:lnTo>
                  <a:pt x="689" y="327"/>
                </a:lnTo>
                <a:lnTo>
                  <a:pt x="657" y="320"/>
                </a:lnTo>
                <a:lnTo>
                  <a:pt x="617" y="308"/>
                </a:lnTo>
                <a:lnTo>
                  <a:pt x="570" y="295"/>
                </a:lnTo>
                <a:lnTo>
                  <a:pt x="570" y="295"/>
                </a:lnTo>
                <a:lnTo>
                  <a:pt x="565" y="249"/>
                </a:lnTo>
                <a:lnTo>
                  <a:pt x="565" y="249"/>
                </a:lnTo>
                <a:lnTo>
                  <a:pt x="565" y="223"/>
                </a:lnTo>
                <a:lnTo>
                  <a:pt x="565" y="207"/>
                </a:lnTo>
                <a:lnTo>
                  <a:pt x="565" y="207"/>
                </a:lnTo>
                <a:lnTo>
                  <a:pt x="576" y="190"/>
                </a:lnTo>
                <a:lnTo>
                  <a:pt x="583" y="176"/>
                </a:lnTo>
                <a:lnTo>
                  <a:pt x="586" y="169"/>
                </a:lnTo>
                <a:lnTo>
                  <a:pt x="586" y="166"/>
                </a:lnTo>
                <a:lnTo>
                  <a:pt x="586" y="166"/>
                </a:lnTo>
                <a:lnTo>
                  <a:pt x="586" y="155"/>
                </a:lnTo>
                <a:lnTo>
                  <a:pt x="586" y="142"/>
                </a:lnTo>
                <a:lnTo>
                  <a:pt x="584" y="131"/>
                </a:lnTo>
                <a:lnTo>
                  <a:pt x="583" y="127"/>
                </a:lnTo>
                <a:lnTo>
                  <a:pt x="580" y="124"/>
                </a:lnTo>
                <a:lnTo>
                  <a:pt x="580" y="124"/>
                </a:lnTo>
                <a:lnTo>
                  <a:pt x="578" y="121"/>
                </a:lnTo>
                <a:lnTo>
                  <a:pt x="575" y="118"/>
                </a:lnTo>
                <a:lnTo>
                  <a:pt x="571" y="105"/>
                </a:lnTo>
                <a:lnTo>
                  <a:pt x="570" y="93"/>
                </a:lnTo>
                <a:lnTo>
                  <a:pt x="570" y="88"/>
                </a:lnTo>
                <a:lnTo>
                  <a:pt x="570" y="88"/>
                </a:lnTo>
                <a:lnTo>
                  <a:pt x="560" y="67"/>
                </a:lnTo>
                <a:lnTo>
                  <a:pt x="549" y="49"/>
                </a:lnTo>
                <a:lnTo>
                  <a:pt x="544" y="42"/>
                </a:lnTo>
                <a:lnTo>
                  <a:pt x="539" y="36"/>
                </a:lnTo>
                <a:lnTo>
                  <a:pt x="539" y="36"/>
                </a:lnTo>
                <a:lnTo>
                  <a:pt x="529" y="27"/>
                </a:lnTo>
                <a:lnTo>
                  <a:pt x="521" y="20"/>
                </a:lnTo>
                <a:lnTo>
                  <a:pt x="510" y="14"/>
                </a:lnTo>
                <a:lnTo>
                  <a:pt x="497" y="10"/>
                </a:lnTo>
                <a:lnTo>
                  <a:pt x="497" y="10"/>
                </a:lnTo>
                <a:lnTo>
                  <a:pt x="486" y="6"/>
                </a:lnTo>
                <a:lnTo>
                  <a:pt x="478" y="2"/>
                </a:lnTo>
                <a:lnTo>
                  <a:pt x="470" y="0"/>
                </a:lnTo>
                <a:lnTo>
                  <a:pt x="461" y="0"/>
                </a:lnTo>
                <a:lnTo>
                  <a:pt x="461" y="0"/>
                </a:lnTo>
                <a:lnTo>
                  <a:pt x="452" y="2"/>
                </a:lnTo>
                <a:lnTo>
                  <a:pt x="446" y="5"/>
                </a:lnTo>
                <a:lnTo>
                  <a:pt x="442" y="9"/>
                </a:lnTo>
                <a:lnTo>
                  <a:pt x="441" y="10"/>
                </a:lnTo>
                <a:lnTo>
                  <a:pt x="441" y="10"/>
                </a:lnTo>
                <a:lnTo>
                  <a:pt x="420" y="11"/>
                </a:lnTo>
                <a:lnTo>
                  <a:pt x="403" y="12"/>
                </a:lnTo>
                <a:lnTo>
                  <a:pt x="398" y="14"/>
                </a:lnTo>
                <a:lnTo>
                  <a:pt x="394" y="15"/>
                </a:lnTo>
                <a:lnTo>
                  <a:pt x="394" y="15"/>
                </a:lnTo>
                <a:lnTo>
                  <a:pt x="393" y="18"/>
                </a:lnTo>
                <a:lnTo>
                  <a:pt x="390" y="22"/>
                </a:lnTo>
                <a:lnTo>
                  <a:pt x="387" y="32"/>
                </a:lnTo>
                <a:lnTo>
                  <a:pt x="384" y="46"/>
                </a:lnTo>
                <a:lnTo>
                  <a:pt x="384" y="46"/>
                </a:lnTo>
                <a:lnTo>
                  <a:pt x="377" y="54"/>
                </a:lnTo>
                <a:lnTo>
                  <a:pt x="372" y="60"/>
                </a:lnTo>
                <a:lnTo>
                  <a:pt x="368" y="67"/>
                </a:lnTo>
                <a:lnTo>
                  <a:pt x="368" y="67"/>
                </a:lnTo>
                <a:lnTo>
                  <a:pt x="364" y="81"/>
                </a:lnTo>
                <a:lnTo>
                  <a:pt x="363" y="89"/>
                </a:lnTo>
                <a:lnTo>
                  <a:pt x="363" y="98"/>
                </a:lnTo>
                <a:lnTo>
                  <a:pt x="363" y="98"/>
                </a:lnTo>
                <a:lnTo>
                  <a:pt x="365" y="107"/>
                </a:lnTo>
                <a:lnTo>
                  <a:pt x="369" y="116"/>
                </a:lnTo>
                <a:lnTo>
                  <a:pt x="378" y="134"/>
                </a:lnTo>
                <a:lnTo>
                  <a:pt x="378" y="134"/>
                </a:lnTo>
                <a:lnTo>
                  <a:pt x="382" y="145"/>
                </a:lnTo>
                <a:lnTo>
                  <a:pt x="386" y="155"/>
                </a:lnTo>
                <a:lnTo>
                  <a:pt x="389" y="166"/>
                </a:lnTo>
                <a:lnTo>
                  <a:pt x="389" y="166"/>
                </a:lnTo>
                <a:lnTo>
                  <a:pt x="387" y="164"/>
                </a:lnTo>
                <a:lnTo>
                  <a:pt x="384" y="164"/>
                </a:lnTo>
                <a:lnTo>
                  <a:pt x="381" y="164"/>
                </a:lnTo>
                <a:lnTo>
                  <a:pt x="380" y="166"/>
                </a:lnTo>
                <a:lnTo>
                  <a:pt x="378" y="168"/>
                </a:lnTo>
                <a:lnTo>
                  <a:pt x="378" y="171"/>
                </a:lnTo>
                <a:lnTo>
                  <a:pt x="378" y="171"/>
                </a:lnTo>
                <a:lnTo>
                  <a:pt x="378" y="179"/>
                </a:lnTo>
                <a:lnTo>
                  <a:pt x="380" y="186"/>
                </a:lnTo>
                <a:lnTo>
                  <a:pt x="381" y="189"/>
                </a:lnTo>
                <a:lnTo>
                  <a:pt x="382" y="193"/>
                </a:lnTo>
                <a:lnTo>
                  <a:pt x="385" y="195"/>
                </a:lnTo>
                <a:lnTo>
                  <a:pt x="389" y="197"/>
                </a:lnTo>
                <a:lnTo>
                  <a:pt x="389" y="197"/>
                </a:lnTo>
                <a:lnTo>
                  <a:pt x="396" y="198"/>
                </a:lnTo>
                <a:lnTo>
                  <a:pt x="402" y="199"/>
                </a:lnTo>
                <a:lnTo>
                  <a:pt x="404" y="199"/>
                </a:lnTo>
                <a:lnTo>
                  <a:pt x="404" y="202"/>
                </a:lnTo>
                <a:lnTo>
                  <a:pt x="404" y="202"/>
                </a:lnTo>
                <a:lnTo>
                  <a:pt x="404" y="205"/>
                </a:lnTo>
                <a:lnTo>
                  <a:pt x="406" y="208"/>
                </a:lnTo>
                <a:lnTo>
                  <a:pt x="411" y="220"/>
                </a:lnTo>
                <a:lnTo>
                  <a:pt x="420" y="238"/>
                </a:lnTo>
                <a:lnTo>
                  <a:pt x="420" y="238"/>
                </a:lnTo>
                <a:lnTo>
                  <a:pt x="426" y="247"/>
                </a:lnTo>
                <a:lnTo>
                  <a:pt x="435" y="259"/>
                </a:lnTo>
                <a:lnTo>
                  <a:pt x="435" y="259"/>
                </a:lnTo>
                <a:lnTo>
                  <a:pt x="441" y="266"/>
                </a:lnTo>
                <a:lnTo>
                  <a:pt x="443" y="272"/>
                </a:lnTo>
                <a:lnTo>
                  <a:pt x="446" y="279"/>
                </a:lnTo>
                <a:lnTo>
                  <a:pt x="446" y="285"/>
                </a:lnTo>
                <a:lnTo>
                  <a:pt x="446" y="285"/>
                </a:lnTo>
                <a:lnTo>
                  <a:pt x="446" y="295"/>
                </a:lnTo>
                <a:lnTo>
                  <a:pt x="446" y="301"/>
                </a:lnTo>
                <a:lnTo>
                  <a:pt x="446" y="301"/>
                </a:lnTo>
                <a:lnTo>
                  <a:pt x="415" y="314"/>
                </a:lnTo>
                <a:lnTo>
                  <a:pt x="389" y="325"/>
                </a:lnTo>
                <a:lnTo>
                  <a:pt x="368" y="332"/>
                </a:lnTo>
                <a:lnTo>
                  <a:pt x="368" y="332"/>
                </a:lnTo>
                <a:lnTo>
                  <a:pt x="352" y="337"/>
                </a:lnTo>
                <a:lnTo>
                  <a:pt x="338" y="345"/>
                </a:lnTo>
                <a:lnTo>
                  <a:pt x="323" y="352"/>
                </a:lnTo>
                <a:lnTo>
                  <a:pt x="311" y="358"/>
                </a:lnTo>
                <a:lnTo>
                  <a:pt x="311" y="358"/>
                </a:lnTo>
                <a:lnTo>
                  <a:pt x="306" y="360"/>
                </a:lnTo>
                <a:lnTo>
                  <a:pt x="299" y="363"/>
                </a:lnTo>
                <a:lnTo>
                  <a:pt x="286" y="372"/>
                </a:lnTo>
                <a:lnTo>
                  <a:pt x="272" y="382"/>
                </a:lnTo>
                <a:lnTo>
                  <a:pt x="254" y="394"/>
                </a:lnTo>
                <a:lnTo>
                  <a:pt x="254" y="394"/>
                </a:lnTo>
                <a:lnTo>
                  <a:pt x="236" y="407"/>
                </a:lnTo>
                <a:lnTo>
                  <a:pt x="219" y="420"/>
                </a:lnTo>
                <a:lnTo>
                  <a:pt x="202" y="433"/>
                </a:lnTo>
                <a:lnTo>
                  <a:pt x="194" y="437"/>
                </a:lnTo>
                <a:lnTo>
                  <a:pt x="187" y="441"/>
                </a:lnTo>
                <a:lnTo>
                  <a:pt x="187" y="441"/>
                </a:lnTo>
                <a:lnTo>
                  <a:pt x="170" y="447"/>
                </a:lnTo>
                <a:lnTo>
                  <a:pt x="156" y="454"/>
                </a:lnTo>
                <a:lnTo>
                  <a:pt x="140" y="461"/>
                </a:lnTo>
                <a:lnTo>
                  <a:pt x="140" y="461"/>
                </a:lnTo>
                <a:lnTo>
                  <a:pt x="126" y="433"/>
                </a:lnTo>
                <a:lnTo>
                  <a:pt x="115" y="408"/>
                </a:lnTo>
                <a:lnTo>
                  <a:pt x="112" y="398"/>
                </a:lnTo>
                <a:lnTo>
                  <a:pt x="109" y="389"/>
                </a:lnTo>
                <a:lnTo>
                  <a:pt x="109" y="389"/>
                </a:lnTo>
                <a:lnTo>
                  <a:pt x="104" y="369"/>
                </a:lnTo>
                <a:lnTo>
                  <a:pt x="97" y="346"/>
                </a:lnTo>
                <a:lnTo>
                  <a:pt x="91" y="327"/>
                </a:lnTo>
                <a:lnTo>
                  <a:pt x="88" y="316"/>
                </a:lnTo>
                <a:lnTo>
                  <a:pt x="88" y="316"/>
                </a:lnTo>
                <a:lnTo>
                  <a:pt x="92" y="310"/>
                </a:lnTo>
                <a:lnTo>
                  <a:pt x="101" y="297"/>
                </a:lnTo>
                <a:lnTo>
                  <a:pt x="109" y="285"/>
                </a:lnTo>
                <a:lnTo>
                  <a:pt x="114" y="275"/>
                </a:lnTo>
                <a:lnTo>
                  <a:pt x="114" y="275"/>
                </a:lnTo>
                <a:lnTo>
                  <a:pt x="115" y="272"/>
                </a:lnTo>
                <a:lnTo>
                  <a:pt x="118" y="269"/>
                </a:lnTo>
                <a:lnTo>
                  <a:pt x="125" y="266"/>
                </a:lnTo>
                <a:lnTo>
                  <a:pt x="131" y="263"/>
                </a:lnTo>
                <a:lnTo>
                  <a:pt x="134" y="262"/>
                </a:lnTo>
                <a:lnTo>
                  <a:pt x="135" y="259"/>
                </a:lnTo>
                <a:lnTo>
                  <a:pt x="135" y="259"/>
                </a:lnTo>
                <a:lnTo>
                  <a:pt x="137" y="249"/>
                </a:lnTo>
                <a:lnTo>
                  <a:pt x="140" y="238"/>
                </a:lnTo>
                <a:lnTo>
                  <a:pt x="140" y="238"/>
                </a:lnTo>
                <a:lnTo>
                  <a:pt x="141" y="233"/>
                </a:lnTo>
                <a:lnTo>
                  <a:pt x="140" y="229"/>
                </a:lnTo>
                <a:lnTo>
                  <a:pt x="140" y="228"/>
                </a:lnTo>
                <a:lnTo>
                  <a:pt x="139" y="227"/>
                </a:lnTo>
                <a:lnTo>
                  <a:pt x="135" y="228"/>
                </a:lnTo>
                <a:lnTo>
                  <a:pt x="135" y="228"/>
                </a:lnTo>
                <a:lnTo>
                  <a:pt x="131" y="232"/>
                </a:lnTo>
                <a:lnTo>
                  <a:pt x="128" y="236"/>
                </a:lnTo>
                <a:lnTo>
                  <a:pt x="126" y="241"/>
                </a:lnTo>
                <a:lnTo>
                  <a:pt x="123" y="242"/>
                </a:lnTo>
                <a:lnTo>
                  <a:pt x="119" y="243"/>
                </a:lnTo>
                <a:lnTo>
                  <a:pt x="119" y="243"/>
                </a:lnTo>
                <a:lnTo>
                  <a:pt x="112" y="245"/>
                </a:lnTo>
                <a:lnTo>
                  <a:pt x="105" y="243"/>
                </a:lnTo>
                <a:lnTo>
                  <a:pt x="100" y="241"/>
                </a:lnTo>
                <a:lnTo>
                  <a:pt x="99" y="240"/>
                </a:lnTo>
                <a:lnTo>
                  <a:pt x="99" y="238"/>
                </a:lnTo>
                <a:lnTo>
                  <a:pt x="99" y="238"/>
                </a:lnTo>
                <a:lnTo>
                  <a:pt x="100" y="225"/>
                </a:lnTo>
                <a:lnTo>
                  <a:pt x="103" y="220"/>
                </a:lnTo>
                <a:lnTo>
                  <a:pt x="103" y="218"/>
                </a:lnTo>
                <a:lnTo>
                  <a:pt x="104" y="218"/>
                </a:lnTo>
                <a:lnTo>
                  <a:pt x="104" y="218"/>
                </a:lnTo>
                <a:lnTo>
                  <a:pt x="109" y="220"/>
                </a:lnTo>
                <a:lnTo>
                  <a:pt x="118" y="223"/>
                </a:lnTo>
                <a:lnTo>
                  <a:pt x="128" y="225"/>
                </a:lnTo>
                <a:lnTo>
                  <a:pt x="132" y="224"/>
                </a:lnTo>
                <a:lnTo>
                  <a:pt x="135" y="223"/>
                </a:lnTo>
                <a:lnTo>
                  <a:pt x="135" y="223"/>
                </a:lnTo>
                <a:lnTo>
                  <a:pt x="136" y="220"/>
                </a:lnTo>
                <a:lnTo>
                  <a:pt x="136" y="218"/>
                </a:lnTo>
                <a:lnTo>
                  <a:pt x="135" y="212"/>
                </a:lnTo>
                <a:lnTo>
                  <a:pt x="132" y="210"/>
                </a:lnTo>
                <a:lnTo>
                  <a:pt x="130" y="207"/>
                </a:lnTo>
                <a:lnTo>
                  <a:pt x="130" y="207"/>
                </a:lnTo>
                <a:lnTo>
                  <a:pt x="121" y="202"/>
                </a:lnTo>
                <a:lnTo>
                  <a:pt x="114" y="198"/>
                </a:lnTo>
                <a:lnTo>
                  <a:pt x="109" y="197"/>
                </a:lnTo>
                <a:lnTo>
                  <a:pt x="109" y="197"/>
                </a:lnTo>
                <a:lnTo>
                  <a:pt x="96" y="195"/>
                </a:lnTo>
                <a:lnTo>
                  <a:pt x="91" y="195"/>
                </a:lnTo>
                <a:lnTo>
                  <a:pt x="88" y="195"/>
                </a:lnTo>
                <a:lnTo>
                  <a:pt x="88" y="197"/>
                </a:lnTo>
                <a:lnTo>
                  <a:pt x="88" y="197"/>
                </a:lnTo>
                <a:lnTo>
                  <a:pt x="87" y="198"/>
                </a:lnTo>
                <a:lnTo>
                  <a:pt x="83" y="201"/>
                </a:lnTo>
                <a:lnTo>
                  <a:pt x="78" y="202"/>
                </a:lnTo>
                <a:lnTo>
                  <a:pt x="78" y="202"/>
                </a:lnTo>
                <a:lnTo>
                  <a:pt x="74" y="188"/>
                </a:lnTo>
                <a:lnTo>
                  <a:pt x="73" y="176"/>
                </a:lnTo>
                <a:lnTo>
                  <a:pt x="73" y="166"/>
                </a:lnTo>
                <a:lnTo>
                  <a:pt x="73" y="166"/>
                </a:lnTo>
                <a:lnTo>
                  <a:pt x="75" y="154"/>
                </a:lnTo>
                <a:lnTo>
                  <a:pt x="77" y="137"/>
                </a:lnTo>
                <a:lnTo>
                  <a:pt x="77" y="129"/>
                </a:lnTo>
                <a:lnTo>
                  <a:pt x="77" y="123"/>
                </a:lnTo>
                <a:lnTo>
                  <a:pt x="75" y="119"/>
                </a:lnTo>
                <a:lnTo>
                  <a:pt x="74" y="119"/>
                </a:lnTo>
                <a:lnTo>
                  <a:pt x="73" y="119"/>
                </a:lnTo>
                <a:lnTo>
                  <a:pt x="73" y="119"/>
                </a:lnTo>
                <a:lnTo>
                  <a:pt x="66" y="123"/>
                </a:lnTo>
                <a:lnTo>
                  <a:pt x="62" y="125"/>
                </a:lnTo>
                <a:lnTo>
                  <a:pt x="58" y="131"/>
                </a:lnTo>
                <a:lnTo>
                  <a:pt x="57" y="134"/>
                </a:lnTo>
                <a:lnTo>
                  <a:pt x="57" y="134"/>
                </a:lnTo>
                <a:lnTo>
                  <a:pt x="55" y="168"/>
                </a:lnTo>
                <a:lnTo>
                  <a:pt x="52" y="197"/>
                </a:lnTo>
                <a:lnTo>
                  <a:pt x="52" y="197"/>
                </a:lnTo>
                <a:lnTo>
                  <a:pt x="49" y="166"/>
                </a:lnTo>
                <a:lnTo>
                  <a:pt x="47" y="144"/>
                </a:lnTo>
                <a:lnTo>
                  <a:pt x="44" y="137"/>
                </a:lnTo>
                <a:lnTo>
                  <a:pt x="43" y="134"/>
                </a:lnTo>
                <a:lnTo>
                  <a:pt x="42" y="134"/>
                </a:lnTo>
                <a:lnTo>
                  <a:pt x="42" y="134"/>
                </a:lnTo>
                <a:lnTo>
                  <a:pt x="39" y="134"/>
                </a:lnTo>
                <a:lnTo>
                  <a:pt x="38" y="133"/>
                </a:lnTo>
                <a:lnTo>
                  <a:pt x="35" y="131"/>
                </a:lnTo>
                <a:lnTo>
                  <a:pt x="34" y="129"/>
                </a:lnTo>
                <a:lnTo>
                  <a:pt x="33" y="129"/>
                </a:lnTo>
                <a:lnTo>
                  <a:pt x="31" y="134"/>
                </a:lnTo>
                <a:lnTo>
                  <a:pt x="31" y="134"/>
                </a:lnTo>
                <a:lnTo>
                  <a:pt x="30" y="154"/>
                </a:lnTo>
                <a:lnTo>
                  <a:pt x="30" y="184"/>
                </a:lnTo>
                <a:lnTo>
                  <a:pt x="31" y="223"/>
                </a:lnTo>
                <a:lnTo>
                  <a:pt x="31" y="223"/>
                </a:lnTo>
                <a:lnTo>
                  <a:pt x="24" y="197"/>
                </a:lnTo>
                <a:lnTo>
                  <a:pt x="17" y="179"/>
                </a:lnTo>
                <a:lnTo>
                  <a:pt x="13" y="172"/>
                </a:lnTo>
                <a:lnTo>
                  <a:pt x="12" y="171"/>
                </a:lnTo>
                <a:lnTo>
                  <a:pt x="11" y="171"/>
                </a:lnTo>
                <a:lnTo>
                  <a:pt x="11" y="171"/>
                </a:lnTo>
                <a:lnTo>
                  <a:pt x="5" y="172"/>
                </a:lnTo>
                <a:lnTo>
                  <a:pt x="3" y="173"/>
                </a:lnTo>
                <a:lnTo>
                  <a:pt x="0" y="176"/>
                </a:lnTo>
                <a:lnTo>
                  <a:pt x="0" y="181"/>
                </a:lnTo>
                <a:lnTo>
                  <a:pt x="0" y="181"/>
                </a:lnTo>
                <a:lnTo>
                  <a:pt x="4" y="216"/>
                </a:lnTo>
                <a:lnTo>
                  <a:pt x="8" y="237"/>
                </a:lnTo>
                <a:lnTo>
                  <a:pt x="9" y="245"/>
                </a:lnTo>
                <a:lnTo>
                  <a:pt x="11" y="249"/>
                </a:lnTo>
                <a:lnTo>
                  <a:pt x="11" y="249"/>
                </a:lnTo>
                <a:lnTo>
                  <a:pt x="13" y="253"/>
                </a:lnTo>
                <a:lnTo>
                  <a:pt x="13" y="259"/>
                </a:lnTo>
                <a:lnTo>
                  <a:pt x="16" y="275"/>
                </a:lnTo>
                <a:lnTo>
                  <a:pt x="16" y="275"/>
                </a:lnTo>
                <a:lnTo>
                  <a:pt x="17" y="285"/>
                </a:lnTo>
                <a:lnTo>
                  <a:pt x="18" y="295"/>
                </a:lnTo>
                <a:lnTo>
                  <a:pt x="20" y="304"/>
                </a:lnTo>
                <a:lnTo>
                  <a:pt x="21" y="311"/>
                </a:lnTo>
                <a:lnTo>
                  <a:pt x="21" y="311"/>
                </a:lnTo>
                <a:lnTo>
                  <a:pt x="26" y="323"/>
                </a:lnTo>
                <a:lnTo>
                  <a:pt x="31" y="332"/>
                </a:lnTo>
                <a:lnTo>
                  <a:pt x="31" y="332"/>
                </a:lnTo>
                <a:lnTo>
                  <a:pt x="34" y="351"/>
                </a:lnTo>
                <a:lnTo>
                  <a:pt x="40" y="394"/>
                </a:lnTo>
                <a:lnTo>
                  <a:pt x="48" y="446"/>
                </a:lnTo>
                <a:lnTo>
                  <a:pt x="52" y="469"/>
                </a:lnTo>
                <a:lnTo>
                  <a:pt x="57" y="487"/>
                </a:lnTo>
                <a:lnTo>
                  <a:pt x="57" y="487"/>
                </a:lnTo>
                <a:lnTo>
                  <a:pt x="66" y="517"/>
                </a:lnTo>
                <a:lnTo>
                  <a:pt x="74" y="543"/>
                </a:lnTo>
                <a:lnTo>
                  <a:pt x="78" y="554"/>
                </a:lnTo>
                <a:lnTo>
                  <a:pt x="83" y="561"/>
                </a:lnTo>
                <a:lnTo>
                  <a:pt x="87" y="568"/>
                </a:lnTo>
                <a:lnTo>
                  <a:pt x="93" y="570"/>
                </a:lnTo>
                <a:lnTo>
                  <a:pt x="93" y="570"/>
                </a:lnTo>
                <a:lnTo>
                  <a:pt x="109" y="574"/>
                </a:lnTo>
                <a:lnTo>
                  <a:pt x="130" y="576"/>
                </a:lnTo>
                <a:lnTo>
                  <a:pt x="140" y="576"/>
                </a:lnTo>
                <a:lnTo>
                  <a:pt x="150" y="576"/>
                </a:lnTo>
                <a:lnTo>
                  <a:pt x="162" y="573"/>
                </a:lnTo>
                <a:lnTo>
                  <a:pt x="171" y="570"/>
                </a:lnTo>
                <a:lnTo>
                  <a:pt x="171" y="570"/>
                </a:lnTo>
                <a:lnTo>
                  <a:pt x="204" y="555"/>
                </a:lnTo>
                <a:lnTo>
                  <a:pt x="253" y="532"/>
                </a:lnTo>
                <a:lnTo>
                  <a:pt x="297" y="508"/>
                </a:lnTo>
                <a:lnTo>
                  <a:pt x="316" y="498"/>
                </a:lnTo>
                <a:lnTo>
                  <a:pt x="316" y="498"/>
                </a:lnTo>
                <a:lnTo>
                  <a:pt x="289" y="695"/>
                </a:lnTo>
                <a:lnTo>
                  <a:pt x="271" y="833"/>
                </a:lnTo>
                <a:lnTo>
                  <a:pt x="264" y="879"/>
                </a:lnTo>
                <a:lnTo>
                  <a:pt x="264" y="892"/>
                </a:lnTo>
                <a:lnTo>
                  <a:pt x="264" y="898"/>
                </a:lnTo>
                <a:lnTo>
                  <a:pt x="264" y="898"/>
                </a:lnTo>
                <a:lnTo>
                  <a:pt x="267" y="899"/>
                </a:lnTo>
                <a:lnTo>
                  <a:pt x="272" y="899"/>
                </a:lnTo>
                <a:lnTo>
                  <a:pt x="283" y="899"/>
                </a:lnTo>
                <a:lnTo>
                  <a:pt x="295" y="898"/>
                </a:lnTo>
                <a:lnTo>
                  <a:pt x="295" y="898"/>
                </a:lnTo>
                <a:lnTo>
                  <a:pt x="294" y="955"/>
                </a:lnTo>
                <a:lnTo>
                  <a:pt x="292" y="1082"/>
                </a:lnTo>
                <a:lnTo>
                  <a:pt x="292" y="1151"/>
                </a:lnTo>
                <a:lnTo>
                  <a:pt x="292" y="1210"/>
                </a:lnTo>
                <a:lnTo>
                  <a:pt x="293" y="1234"/>
                </a:lnTo>
                <a:lnTo>
                  <a:pt x="295" y="1253"/>
                </a:lnTo>
                <a:lnTo>
                  <a:pt x="298" y="1266"/>
                </a:lnTo>
                <a:lnTo>
                  <a:pt x="299" y="1270"/>
                </a:lnTo>
                <a:lnTo>
                  <a:pt x="301" y="1271"/>
                </a:lnTo>
                <a:lnTo>
                  <a:pt x="301" y="1271"/>
                </a:lnTo>
                <a:lnTo>
                  <a:pt x="317" y="1276"/>
                </a:lnTo>
                <a:lnTo>
                  <a:pt x="338" y="1282"/>
                </a:lnTo>
                <a:lnTo>
                  <a:pt x="363" y="1287"/>
                </a:lnTo>
                <a:lnTo>
                  <a:pt x="363" y="1287"/>
                </a:lnTo>
                <a:lnTo>
                  <a:pt x="364" y="1335"/>
                </a:lnTo>
                <a:lnTo>
                  <a:pt x="368" y="1376"/>
                </a:lnTo>
                <a:lnTo>
                  <a:pt x="371" y="1395"/>
                </a:lnTo>
                <a:lnTo>
                  <a:pt x="373" y="1411"/>
                </a:lnTo>
                <a:lnTo>
                  <a:pt x="373" y="1411"/>
                </a:lnTo>
                <a:lnTo>
                  <a:pt x="384" y="1453"/>
                </a:lnTo>
                <a:lnTo>
                  <a:pt x="395" y="1511"/>
                </a:lnTo>
                <a:lnTo>
                  <a:pt x="406" y="1567"/>
                </a:lnTo>
                <a:lnTo>
                  <a:pt x="409" y="1589"/>
                </a:lnTo>
                <a:lnTo>
                  <a:pt x="409" y="1603"/>
                </a:lnTo>
                <a:lnTo>
                  <a:pt x="409" y="1603"/>
                </a:lnTo>
                <a:lnTo>
                  <a:pt x="408" y="1613"/>
                </a:lnTo>
                <a:lnTo>
                  <a:pt x="406" y="1620"/>
                </a:lnTo>
                <a:lnTo>
                  <a:pt x="403" y="1628"/>
                </a:lnTo>
                <a:lnTo>
                  <a:pt x="400" y="1633"/>
                </a:lnTo>
                <a:lnTo>
                  <a:pt x="393" y="1642"/>
                </a:lnTo>
                <a:lnTo>
                  <a:pt x="384" y="1650"/>
                </a:lnTo>
                <a:lnTo>
                  <a:pt x="384" y="1650"/>
                </a:lnTo>
                <a:lnTo>
                  <a:pt x="369" y="1661"/>
                </a:lnTo>
                <a:lnTo>
                  <a:pt x="349" y="1674"/>
                </a:lnTo>
                <a:lnTo>
                  <a:pt x="329" y="1688"/>
                </a:lnTo>
                <a:lnTo>
                  <a:pt x="316" y="1697"/>
                </a:lnTo>
                <a:lnTo>
                  <a:pt x="316" y="1697"/>
                </a:lnTo>
                <a:lnTo>
                  <a:pt x="308" y="1703"/>
                </a:lnTo>
                <a:lnTo>
                  <a:pt x="305" y="1707"/>
                </a:lnTo>
                <a:lnTo>
                  <a:pt x="301" y="1712"/>
                </a:lnTo>
                <a:lnTo>
                  <a:pt x="299" y="1718"/>
                </a:lnTo>
                <a:lnTo>
                  <a:pt x="301" y="1724"/>
                </a:lnTo>
                <a:lnTo>
                  <a:pt x="303" y="1731"/>
                </a:lnTo>
                <a:lnTo>
                  <a:pt x="311" y="1738"/>
                </a:lnTo>
                <a:lnTo>
                  <a:pt x="311" y="1738"/>
                </a:lnTo>
                <a:lnTo>
                  <a:pt x="327" y="1751"/>
                </a:lnTo>
                <a:lnTo>
                  <a:pt x="333" y="1755"/>
                </a:lnTo>
                <a:lnTo>
                  <a:pt x="338" y="1758"/>
                </a:lnTo>
                <a:lnTo>
                  <a:pt x="343" y="1759"/>
                </a:lnTo>
                <a:lnTo>
                  <a:pt x="350" y="1760"/>
                </a:lnTo>
                <a:lnTo>
                  <a:pt x="363" y="1759"/>
                </a:lnTo>
                <a:lnTo>
                  <a:pt x="363" y="1759"/>
                </a:lnTo>
                <a:lnTo>
                  <a:pt x="372" y="1757"/>
                </a:lnTo>
                <a:lnTo>
                  <a:pt x="384" y="1751"/>
                </a:lnTo>
                <a:lnTo>
                  <a:pt x="412" y="1738"/>
                </a:lnTo>
                <a:lnTo>
                  <a:pt x="438" y="1725"/>
                </a:lnTo>
                <a:lnTo>
                  <a:pt x="448" y="1720"/>
                </a:lnTo>
                <a:lnTo>
                  <a:pt x="456" y="1718"/>
                </a:lnTo>
                <a:lnTo>
                  <a:pt x="456" y="1718"/>
                </a:lnTo>
                <a:lnTo>
                  <a:pt x="468" y="1716"/>
                </a:lnTo>
                <a:lnTo>
                  <a:pt x="478" y="1716"/>
                </a:lnTo>
                <a:lnTo>
                  <a:pt x="487" y="1715"/>
                </a:lnTo>
                <a:lnTo>
                  <a:pt x="497" y="1712"/>
                </a:lnTo>
                <a:lnTo>
                  <a:pt x="497" y="1712"/>
                </a:lnTo>
                <a:lnTo>
                  <a:pt x="507" y="1709"/>
                </a:lnTo>
                <a:lnTo>
                  <a:pt x="513" y="1706"/>
                </a:lnTo>
                <a:lnTo>
                  <a:pt x="517" y="1702"/>
                </a:lnTo>
                <a:lnTo>
                  <a:pt x="518" y="1699"/>
                </a:lnTo>
                <a:lnTo>
                  <a:pt x="518" y="1697"/>
                </a:lnTo>
                <a:lnTo>
                  <a:pt x="518" y="1697"/>
                </a:lnTo>
                <a:lnTo>
                  <a:pt x="514" y="1681"/>
                </a:lnTo>
                <a:lnTo>
                  <a:pt x="513" y="1674"/>
                </a:lnTo>
                <a:lnTo>
                  <a:pt x="513" y="1671"/>
                </a:lnTo>
                <a:lnTo>
                  <a:pt x="513" y="1671"/>
                </a:lnTo>
                <a:lnTo>
                  <a:pt x="513" y="1667"/>
                </a:lnTo>
                <a:lnTo>
                  <a:pt x="512" y="1659"/>
                </a:lnTo>
                <a:lnTo>
                  <a:pt x="508" y="1645"/>
                </a:lnTo>
                <a:lnTo>
                  <a:pt x="508" y="1645"/>
                </a:lnTo>
                <a:lnTo>
                  <a:pt x="507" y="1637"/>
                </a:lnTo>
                <a:lnTo>
                  <a:pt x="505" y="1633"/>
                </a:lnTo>
                <a:lnTo>
                  <a:pt x="503" y="1629"/>
                </a:lnTo>
                <a:lnTo>
                  <a:pt x="503" y="1629"/>
                </a:lnTo>
                <a:lnTo>
                  <a:pt x="495" y="1620"/>
                </a:lnTo>
                <a:lnTo>
                  <a:pt x="492" y="1616"/>
                </a:lnTo>
                <a:lnTo>
                  <a:pt x="492" y="1613"/>
                </a:lnTo>
                <a:lnTo>
                  <a:pt x="492" y="1609"/>
                </a:lnTo>
                <a:lnTo>
                  <a:pt x="492" y="1609"/>
                </a:lnTo>
                <a:lnTo>
                  <a:pt x="492" y="1596"/>
                </a:lnTo>
                <a:lnTo>
                  <a:pt x="494" y="1576"/>
                </a:lnTo>
                <a:lnTo>
                  <a:pt x="494" y="1554"/>
                </a:lnTo>
                <a:lnTo>
                  <a:pt x="495" y="1542"/>
                </a:lnTo>
                <a:lnTo>
                  <a:pt x="497" y="1531"/>
                </a:lnTo>
                <a:lnTo>
                  <a:pt x="497" y="1531"/>
                </a:lnTo>
                <a:lnTo>
                  <a:pt x="500" y="1513"/>
                </a:lnTo>
                <a:lnTo>
                  <a:pt x="501" y="1483"/>
                </a:lnTo>
                <a:lnTo>
                  <a:pt x="503" y="1407"/>
                </a:lnTo>
                <a:lnTo>
                  <a:pt x="503" y="1308"/>
                </a:lnTo>
                <a:lnTo>
                  <a:pt x="503" y="1308"/>
                </a:lnTo>
                <a:lnTo>
                  <a:pt x="513" y="1308"/>
                </a:lnTo>
                <a:lnTo>
                  <a:pt x="521" y="1309"/>
                </a:lnTo>
                <a:lnTo>
                  <a:pt x="523" y="1308"/>
                </a:lnTo>
                <a:lnTo>
                  <a:pt x="523" y="1308"/>
                </a:lnTo>
                <a:lnTo>
                  <a:pt x="525" y="1239"/>
                </a:lnTo>
                <a:lnTo>
                  <a:pt x="526" y="1196"/>
                </a:lnTo>
                <a:lnTo>
                  <a:pt x="527" y="1184"/>
                </a:lnTo>
                <a:lnTo>
                  <a:pt x="527" y="1182"/>
                </a:lnTo>
                <a:lnTo>
                  <a:pt x="529" y="1183"/>
                </a:lnTo>
                <a:lnTo>
                  <a:pt x="529" y="1183"/>
                </a:lnTo>
                <a:lnTo>
                  <a:pt x="532" y="1208"/>
                </a:lnTo>
                <a:lnTo>
                  <a:pt x="539" y="1249"/>
                </a:lnTo>
                <a:lnTo>
                  <a:pt x="544" y="1288"/>
                </a:lnTo>
                <a:lnTo>
                  <a:pt x="547" y="1301"/>
                </a:lnTo>
                <a:lnTo>
                  <a:pt x="549" y="1308"/>
                </a:lnTo>
                <a:lnTo>
                  <a:pt x="549" y="1308"/>
                </a:lnTo>
                <a:lnTo>
                  <a:pt x="552" y="1309"/>
                </a:lnTo>
                <a:lnTo>
                  <a:pt x="556" y="1309"/>
                </a:lnTo>
                <a:lnTo>
                  <a:pt x="567" y="1309"/>
                </a:lnTo>
                <a:lnTo>
                  <a:pt x="580" y="1308"/>
                </a:lnTo>
                <a:lnTo>
                  <a:pt x="580" y="1308"/>
                </a:lnTo>
                <a:lnTo>
                  <a:pt x="584" y="1331"/>
                </a:lnTo>
                <a:lnTo>
                  <a:pt x="595" y="1385"/>
                </a:lnTo>
                <a:lnTo>
                  <a:pt x="601" y="1417"/>
                </a:lnTo>
                <a:lnTo>
                  <a:pt x="608" y="1445"/>
                </a:lnTo>
                <a:lnTo>
                  <a:pt x="615" y="1468"/>
                </a:lnTo>
                <a:lnTo>
                  <a:pt x="618" y="1478"/>
                </a:lnTo>
                <a:lnTo>
                  <a:pt x="622" y="1484"/>
                </a:lnTo>
                <a:lnTo>
                  <a:pt x="622" y="1484"/>
                </a:lnTo>
                <a:lnTo>
                  <a:pt x="624" y="1489"/>
                </a:lnTo>
                <a:lnTo>
                  <a:pt x="627" y="1497"/>
                </a:lnTo>
                <a:lnTo>
                  <a:pt x="631" y="1515"/>
                </a:lnTo>
                <a:lnTo>
                  <a:pt x="635" y="1536"/>
                </a:lnTo>
                <a:lnTo>
                  <a:pt x="636" y="1559"/>
                </a:lnTo>
                <a:lnTo>
                  <a:pt x="637" y="1600"/>
                </a:lnTo>
                <a:lnTo>
                  <a:pt x="637" y="1624"/>
                </a:lnTo>
                <a:lnTo>
                  <a:pt x="637" y="1624"/>
                </a:lnTo>
                <a:lnTo>
                  <a:pt x="637" y="1635"/>
                </a:lnTo>
                <a:lnTo>
                  <a:pt x="639" y="1642"/>
                </a:lnTo>
                <a:lnTo>
                  <a:pt x="639" y="1650"/>
                </a:lnTo>
                <a:lnTo>
                  <a:pt x="637" y="1655"/>
                </a:lnTo>
                <a:lnTo>
                  <a:pt x="637" y="1655"/>
                </a:lnTo>
                <a:lnTo>
                  <a:pt x="636" y="1657"/>
                </a:lnTo>
                <a:lnTo>
                  <a:pt x="635" y="1657"/>
                </a:lnTo>
                <a:lnTo>
                  <a:pt x="633" y="1655"/>
                </a:lnTo>
                <a:lnTo>
                  <a:pt x="632" y="1655"/>
                </a:lnTo>
                <a:lnTo>
                  <a:pt x="632" y="1658"/>
                </a:lnTo>
                <a:lnTo>
                  <a:pt x="632" y="1671"/>
                </a:lnTo>
                <a:lnTo>
                  <a:pt x="632" y="1671"/>
                </a:lnTo>
                <a:lnTo>
                  <a:pt x="632" y="1688"/>
                </a:lnTo>
                <a:lnTo>
                  <a:pt x="631" y="1697"/>
                </a:lnTo>
                <a:lnTo>
                  <a:pt x="631" y="1702"/>
                </a:lnTo>
                <a:lnTo>
                  <a:pt x="632" y="1707"/>
                </a:lnTo>
                <a:lnTo>
                  <a:pt x="632" y="1707"/>
                </a:lnTo>
                <a:lnTo>
                  <a:pt x="635" y="1710"/>
                </a:lnTo>
                <a:lnTo>
                  <a:pt x="639" y="1714"/>
                </a:lnTo>
                <a:lnTo>
                  <a:pt x="653" y="1723"/>
                </a:lnTo>
                <a:lnTo>
                  <a:pt x="667" y="1733"/>
                </a:lnTo>
                <a:lnTo>
                  <a:pt x="679" y="1744"/>
                </a:lnTo>
                <a:lnTo>
                  <a:pt x="679" y="1744"/>
                </a:lnTo>
                <a:lnTo>
                  <a:pt x="685" y="1749"/>
                </a:lnTo>
                <a:lnTo>
                  <a:pt x="694" y="1755"/>
                </a:lnTo>
                <a:lnTo>
                  <a:pt x="718" y="1768"/>
                </a:lnTo>
                <a:lnTo>
                  <a:pt x="731" y="1773"/>
                </a:lnTo>
                <a:lnTo>
                  <a:pt x="742" y="1779"/>
                </a:lnTo>
                <a:lnTo>
                  <a:pt x="754" y="1780"/>
                </a:lnTo>
                <a:lnTo>
                  <a:pt x="758" y="1780"/>
                </a:lnTo>
                <a:lnTo>
                  <a:pt x="762" y="1780"/>
                </a:lnTo>
                <a:lnTo>
                  <a:pt x="762" y="1780"/>
                </a:lnTo>
                <a:lnTo>
                  <a:pt x="775" y="1775"/>
                </a:lnTo>
                <a:lnTo>
                  <a:pt x="781" y="1772"/>
                </a:lnTo>
                <a:lnTo>
                  <a:pt x="788" y="1768"/>
                </a:lnTo>
                <a:lnTo>
                  <a:pt x="791" y="1764"/>
                </a:lnTo>
                <a:lnTo>
                  <a:pt x="795" y="1760"/>
                </a:lnTo>
                <a:lnTo>
                  <a:pt x="798" y="1755"/>
                </a:lnTo>
                <a:lnTo>
                  <a:pt x="798" y="1749"/>
                </a:lnTo>
                <a:lnTo>
                  <a:pt x="798" y="1749"/>
                </a:lnTo>
                <a:lnTo>
                  <a:pt x="798" y="1738"/>
                </a:lnTo>
                <a:lnTo>
                  <a:pt x="798" y="1733"/>
                </a:lnTo>
                <a:lnTo>
                  <a:pt x="797" y="1731"/>
                </a:lnTo>
                <a:lnTo>
                  <a:pt x="795" y="1728"/>
                </a:lnTo>
                <a:lnTo>
                  <a:pt x="788" y="1723"/>
                </a:lnTo>
                <a:lnTo>
                  <a:pt x="788" y="1723"/>
                </a:lnTo>
                <a:lnTo>
                  <a:pt x="781" y="1718"/>
                </a:lnTo>
                <a:lnTo>
                  <a:pt x="773" y="1710"/>
                </a:lnTo>
                <a:lnTo>
                  <a:pt x="757" y="1690"/>
                </a:lnTo>
                <a:lnTo>
                  <a:pt x="741" y="1672"/>
                </a:lnTo>
                <a:lnTo>
                  <a:pt x="731" y="1661"/>
                </a:lnTo>
                <a:lnTo>
                  <a:pt x="731" y="1661"/>
                </a:lnTo>
                <a:lnTo>
                  <a:pt x="727" y="1655"/>
                </a:lnTo>
                <a:lnTo>
                  <a:pt x="724" y="1651"/>
                </a:lnTo>
                <a:lnTo>
                  <a:pt x="720" y="1645"/>
                </a:lnTo>
                <a:lnTo>
                  <a:pt x="720" y="1645"/>
                </a:lnTo>
                <a:lnTo>
                  <a:pt x="720" y="1645"/>
                </a:lnTo>
                <a:lnTo>
                  <a:pt x="719" y="1645"/>
                </a:lnTo>
                <a:lnTo>
                  <a:pt x="719" y="1645"/>
                </a:lnTo>
                <a:lnTo>
                  <a:pt x="718" y="1642"/>
                </a:lnTo>
                <a:lnTo>
                  <a:pt x="715" y="1629"/>
                </a:lnTo>
                <a:lnTo>
                  <a:pt x="715" y="1629"/>
                </a:lnTo>
                <a:lnTo>
                  <a:pt x="711" y="1603"/>
                </a:lnTo>
                <a:lnTo>
                  <a:pt x="709" y="1571"/>
                </a:lnTo>
                <a:lnTo>
                  <a:pt x="705" y="1540"/>
                </a:lnTo>
                <a:lnTo>
                  <a:pt x="705" y="1520"/>
                </a:lnTo>
                <a:lnTo>
                  <a:pt x="705" y="1520"/>
                </a:lnTo>
                <a:lnTo>
                  <a:pt x="715" y="1313"/>
                </a:lnTo>
                <a:lnTo>
                  <a:pt x="762" y="1308"/>
                </a:lnTo>
                <a:lnTo>
                  <a:pt x="762" y="1308"/>
                </a:lnTo>
                <a:lnTo>
                  <a:pt x="744" y="1167"/>
                </a:lnTo>
                <a:lnTo>
                  <a:pt x="731" y="1065"/>
                </a:lnTo>
                <a:lnTo>
                  <a:pt x="727" y="1025"/>
                </a:lnTo>
                <a:lnTo>
                  <a:pt x="725" y="1001"/>
                </a:lnTo>
                <a:lnTo>
                  <a:pt x="725" y="1001"/>
                </a:lnTo>
                <a:lnTo>
                  <a:pt x="725" y="987"/>
                </a:lnTo>
                <a:lnTo>
                  <a:pt x="724" y="970"/>
                </a:lnTo>
                <a:lnTo>
                  <a:pt x="720" y="938"/>
                </a:lnTo>
                <a:lnTo>
                  <a:pt x="715" y="903"/>
                </a:lnTo>
                <a:lnTo>
                  <a:pt x="762" y="898"/>
                </a:lnTo>
                <a:lnTo>
                  <a:pt x="762" y="898"/>
                </a:lnTo>
                <a:lnTo>
                  <a:pt x="733" y="695"/>
                </a:lnTo>
                <a:lnTo>
                  <a:pt x="714" y="554"/>
                </a:lnTo>
                <a:lnTo>
                  <a:pt x="705" y="487"/>
                </a:lnTo>
                <a:lnTo>
                  <a:pt x="705" y="487"/>
                </a:lnTo>
                <a:lnTo>
                  <a:pt x="706" y="480"/>
                </a:lnTo>
                <a:lnTo>
                  <a:pt x="707" y="478"/>
                </a:lnTo>
                <a:lnTo>
                  <a:pt x="710" y="477"/>
                </a:lnTo>
                <a:lnTo>
                  <a:pt x="710" y="477"/>
                </a:lnTo>
                <a:lnTo>
                  <a:pt x="723" y="478"/>
                </a:lnTo>
                <a:lnTo>
                  <a:pt x="749" y="482"/>
                </a:lnTo>
                <a:lnTo>
                  <a:pt x="803" y="493"/>
                </a:lnTo>
                <a:lnTo>
                  <a:pt x="803" y="493"/>
                </a:lnTo>
                <a:lnTo>
                  <a:pt x="833" y="499"/>
                </a:lnTo>
                <a:lnTo>
                  <a:pt x="874" y="508"/>
                </a:lnTo>
                <a:lnTo>
                  <a:pt x="895" y="512"/>
                </a:lnTo>
                <a:lnTo>
                  <a:pt x="915" y="513"/>
                </a:lnTo>
                <a:lnTo>
                  <a:pt x="922" y="513"/>
                </a:lnTo>
                <a:lnTo>
                  <a:pt x="929" y="512"/>
                </a:lnTo>
                <a:lnTo>
                  <a:pt x="934" y="511"/>
                </a:lnTo>
                <a:lnTo>
                  <a:pt x="938" y="508"/>
                </a:lnTo>
                <a:lnTo>
                  <a:pt x="938" y="508"/>
                </a:lnTo>
                <a:lnTo>
                  <a:pt x="940" y="503"/>
                </a:lnTo>
                <a:lnTo>
                  <a:pt x="942" y="495"/>
                </a:lnTo>
                <a:lnTo>
                  <a:pt x="943" y="471"/>
                </a:lnTo>
                <a:lnTo>
                  <a:pt x="942" y="439"/>
                </a:lnTo>
                <a:lnTo>
                  <a:pt x="939" y="403"/>
                </a:lnTo>
                <a:lnTo>
                  <a:pt x="935" y="367"/>
                </a:lnTo>
                <a:lnTo>
                  <a:pt x="931" y="334"/>
                </a:lnTo>
                <a:lnTo>
                  <a:pt x="926" y="310"/>
                </a:lnTo>
                <a:lnTo>
                  <a:pt x="922" y="295"/>
                </a:lnTo>
                <a:lnTo>
                  <a:pt x="922" y="295"/>
                </a:lnTo>
                <a:lnTo>
                  <a:pt x="915" y="276"/>
                </a:lnTo>
                <a:lnTo>
                  <a:pt x="905" y="251"/>
                </a:lnTo>
                <a:lnTo>
                  <a:pt x="899" y="229"/>
                </a:lnTo>
                <a:lnTo>
                  <a:pt x="896" y="218"/>
                </a:lnTo>
                <a:lnTo>
                  <a:pt x="896" y="218"/>
                </a:lnTo>
                <a:lnTo>
                  <a:pt x="896" y="215"/>
                </a:lnTo>
                <a:lnTo>
                  <a:pt x="898" y="214"/>
                </a:lnTo>
                <a:lnTo>
                  <a:pt x="898" y="208"/>
                </a:lnTo>
                <a:lnTo>
                  <a:pt x="896" y="197"/>
                </a:lnTo>
                <a:lnTo>
                  <a:pt x="896" y="197"/>
                </a:lnTo>
                <a:lnTo>
                  <a:pt x="891" y="160"/>
                </a:lnTo>
                <a:lnTo>
                  <a:pt x="889" y="145"/>
                </a:lnTo>
                <a:lnTo>
                  <a:pt x="886" y="134"/>
                </a:lnTo>
                <a:lnTo>
                  <a:pt x="886" y="134"/>
                </a:lnTo>
                <a:lnTo>
                  <a:pt x="886" y="129"/>
                </a:lnTo>
                <a:lnTo>
                  <a:pt x="887" y="120"/>
                </a:lnTo>
                <a:lnTo>
                  <a:pt x="891" y="96"/>
                </a:lnTo>
                <a:lnTo>
                  <a:pt x="896" y="72"/>
                </a:lnTo>
                <a:lnTo>
                  <a:pt x="898" y="64"/>
                </a:lnTo>
                <a:lnTo>
                  <a:pt x="898" y="63"/>
                </a:lnTo>
                <a:lnTo>
                  <a:pt x="896" y="62"/>
                </a:lnTo>
                <a:lnTo>
                  <a:pt x="896" y="62"/>
                </a:lnTo>
                <a:lnTo>
                  <a:pt x="894" y="62"/>
                </a:lnTo>
                <a:lnTo>
                  <a:pt x="891" y="62"/>
                </a:lnTo>
                <a:lnTo>
                  <a:pt x="889" y="66"/>
                </a:lnTo>
                <a:lnTo>
                  <a:pt x="886" y="72"/>
                </a:lnTo>
                <a:lnTo>
                  <a:pt x="886" y="72"/>
                </a:lnTo>
                <a:lnTo>
                  <a:pt x="865" y="114"/>
                </a:lnTo>
                <a:lnTo>
                  <a:pt x="865" y="114"/>
                </a:lnTo>
                <a:lnTo>
                  <a:pt x="868" y="75"/>
                </a:lnTo>
                <a:lnTo>
                  <a:pt x="869" y="48"/>
                </a:lnTo>
                <a:lnTo>
                  <a:pt x="868" y="38"/>
                </a:lnTo>
                <a:lnTo>
                  <a:pt x="867" y="36"/>
                </a:lnTo>
                <a:lnTo>
                  <a:pt x="865" y="36"/>
                </a:lnTo>
                <a:lnTo>
                  <a:pt x="865" y="36"/>
                </a:lnTo>
                <a:lnTo>
                  <a:pt x="864" y="37"/>
                </a:lnTo>
                <a:lnTo>
                  <a:pt x="863" y="40"/>
                </a:lnTo>
                <a:lnTo>
                  <a:pt x="859" y="49"/>
                </a:lnTo>
                <a:lnTo>
                  <a:pt x="854" y="76"/>
                </a:lnTo>
                <a:lnTo>
                  <a:pt x="848" y="103"/>
                </a:lnTo>
                <a:lnTo>
                  <a:pt x="846" y="111"/>
                </a:lnTo>
                <a:lnTo>
                  <a:pt x="845" y="114"/>
                </a:lnTo>
                <a:lnTo>
                  <a:pt x="845" y="114"/>
                </a:lnTo>
                <a:lnTo>
                  <a:pt x="839" y="99"/>
                </a:lnTo>
                <a:lnTo>
                  <a:pt x="832" y="71"/>
                </a:lnTo>
                <a:lnTo>
                  <a:pt x="826" y="57"/>
                </a:lnTo>
                <a:lnTo>
                  <a:pt x="821" y="45"/>
                </a:lnTo>
                <a:lnTo>
                  <a:pt x="817" y="37"/>
                </a:lnTo>
                <a:lnTo>
                  <a:pt x="815" y="36"/>
                </a:lnTo>
                <a:lnTo>
                  <a:pt x="813" y="36"/>
                </a:lnTo>
                <a:lnTo>
                  <a:pt x="813" y="36"/>
                </a:lnTo>
                <a:lnTo>
                  <a:pt x="811" y="38"/>
                </a:lnTo>
                <a:lnTo>
                  <a:pt x="810" y="42"/>
                </a:lnTo>
                <a:lnTo>
                  <a:pt x="807" y="53"/>
                </a:lnTo>
                <a:lnTo>
                  <a:pt x="808" y="72"/>
                </a:lnTo>
                <a:lnTo>
                  <a:pt x="808" y="72"/>
                </a:lnTo>
                <a:lnTo>
                  <a:pt x="811" y="105"/>
                </a:lnTo>
                <a:lnTo>
                  <a:pt x="813" y="129"/>
                </a:lnTo>
                <a:lnTo>
                  <a:pt x="813" y="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46003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マルバツサインする人物のシルエット</a:t>
            </a:r>
          </a:p>
        </p:txBody>
      </p:sp>
      <p:sp>
        <p:nvSpPr>
          <p:cNvPr id="3" name="Freeform 10">
            <a:extLst>
              <a:ext uri="{FF2B5EF4-FFF2-40B4-BE49-F238E27FC236}">
                <a16:creationId xmlns:a16="http://schemas.microsoft.com/office/drawing/2014/main" id="{DE82041B-7051-635E-16CD-9C695DB48DC6}"/>
              </a:ext>
            </a:extLst>
          </p:cNvPr>
          <p:cNvSpPr>
            <a:spLocks noEditPoints="1"/>
          </p:cNvSpPr>
          <p:nvPr/>
        </p:nvSpPr>
        <p:spPr bwMode="auto">
          <a:xfrm>
            <a:off x="1449626" y="933450"/>
            <a:ext cx="929680" cy="2567376"/>
          </a:xfrm>
          <a:custGeom>
            <a:avLst/>
            <a:gdLst>
              <a:gd name="T0" fmla="*/ 274 w 713"/>
              <a:gd name="T1" fmla="*/ 1 h 1969"/>
              <a:gd name="T2" fmla="*/ 117 w 713"/>
              <a:gd name="T3" fmla="*/ 104 h 1969"/>
              <a:gd name="T4" fmla="*/ 0 w 713"/>
              <a:gd name="T5" fmla="*/ 317 h 1969"/>
              <a:gd name="T6" fmla="*/ 138 w 713"/>
              <a:gd name="T7" fmla="*/ 518 h 1969"/>
              <a:gd name="T8" fmla="*/ 189 w 713"/>
              <a:gd name="T9" fmla="*/ 587 h 1969"/>
              <a:gd name="T10" fmla="*/ 176 w 713"/>
              <a:gd name="T11" fmla="*/ 1053 h 1969"/>
              <a:gd name="T12" fmla="*/ 210 w 713"/>
              <a:gd name="T13" fmla="*/ 1521 h 1969"/>
              <a:gd name="T14" fmla="*/ 227 w 713"/>
              <a:gd name="T15" fmla="*/ 1830 h 1969"/>
              <a:gd name="T16" fmla="*/ 119 w 713"/>
              <a:gd name="T17" fmla="*/ 1901 h 1969"/>
              <a:gd name="T18" fmla="*/ 122 w 713"/>
              <a:gd name="T19" fmla="*/ 1936 h 1969"/>
              <a:gd name="T20" fmla="*/ 184 w 713"/>
              <a:gd name="T21" fmla="*/ 1941 h 1969"/>
              <a:gd name="T22" fmla="*/ 319 w 713"/>
              <a:gd name="T23" fmla="*/ 1905 h 1969"/>
              <a:gd name="T24" fmla="*/ 329 w 713"/>
              <a:gd name="T25" fmla="*/ 1879 h 1969"/>
              <a:gd name="T26" fmla="*/ 311 w 713"/>
              <a:gd name="T27" fmla="*/ 1686 h 1969"/>
              <a:gd name="T28" fmla="*/ 324 w 713"/>
              <a:gd name="T29" fmla="*/ 1550 h 1969"/>
              <a:gd name="T30" fmla="*/ 386 w 713"/>
              <a:gd name="T31" fmla="*/ 1454 h 1969"/>
              <a:gd name="T32" fmla="*/ 443 w 713"/>
              <a:gd name="T33" fmla="*/ 1526 h 1969"/>
              <a:gd name="T34" fmla="*/ 469 w 713"/>
              <a:gd name="T35" fmla="*/ 1781 h 1969"/>
              <a:gd name="T36" fmla="*/ 459 w 713"/>
              <a:gd name="T37" fmla="*/ 1869 h 1969"/>
              <a:gd name="T38" fmla="*/ 476 w 713"/>
              <a:gd name="T39" fmla="*/ 1910 h 1969"/>
              <a:gd name="T40" fmla="*/ 560 w 713"/>
              <a:gd name="T41" fmla="*/ 1969 h 1969"/>
              <a:gd name="T42" fmla="*/ 617 w 713"/>
              <a:gd name="T43" fmla="*/ 1930 h 1969"/>
              <a:gd name="T44" fmla="*/ 561 w 713"/>
              <a:gd name="T45" fmla="*/ 1868 h 1969"/>
              <a:gd name="T46" fmla="*/ 548 w 713"/>
              <a:gd name="T47" fmla="*/ 1810 h 1969"/>
              <a:gd name="T48" fmla="*/ 557 w 713"/>
              <a:gd name="T49" fmla="*/ 1531 h 1969"/>
              <a:gd name="T50" fmla="*/ 568 w 713"/>
              <a:gd name="T51" fmla="*/ 1038 h 1969"/>
              <a:gd name="T52" fmla="*/ 593 w 713"/>
              <a:gd name="T53" fmla="*/ 537 h 1969"/>
              <a:gd name="T54" fmla="*/ 702 w 713"/>
              <a:gd name="T55" fmla="*/ 295 h 1969"/>
              <a:gd name="T56" fmla="*/ 647 w 713"/>
              <a:gd name="T57" fmla="*/ 169 h 1969"/>
              <a:gd name="T58" fmla="*/ 451 w 713"/>
              <a:gd name="T59" fmla="*/ 14 h 1969"/>
              <a:gd name="T60" fmla="*/ 324 w 713"/>
              <a:gd name="T61" fmla="*/ 5 h 1969"/>
              <a:gd name="T62" fmla="*/ 327 w 713"/>
              <a:gd name="T63" fmla="*/ 18 h 1969"/>
              <a:gd name="T64" fmla="*/ 345 w 713"/>
              <a:gd name="T65" fmla="*/ 29 h 1969"/>
              <a:gd name="T66" fmla="*/ 368 w 713"/>
              <a:gd name="T67" fmla="*/ 43 h 1969"/>
              <a:gd name="T68" fmla="*/ 433 w 713"/>
              <a:gd name="T69" fmla="*/ 66 h 1969"/>
              <a:gd name="T70" fmla="*/ 403 w 713"/>
              <a:gd name="T71" fmla="*/ 81 h 1969"/>
              <a:gd name="T72" fmla="*/ 438 w 713"/>
              <a:gd name="T73" fmla="*/ 99 h 1969"/>
              <a:gd name="T74" fmla="*/ 492 w 713"/>
              <a:gd name="T75" fmla="*/ 110 h 1969"/>
              <a:gd name="T76" fmla="*/ 608 w 713"/>
              <a:gd name="T77" fmla="*/ 282 h 1969"/>
              <a:gd name="T78" fmla="*/ 505 w 713"/>
              <a:gd name="T79" fmla="*/ 426 h 1969"/>
              <a:gd name="T80" fmla="*/ 443 w 713"/>
              <a:gd name="T81" fmla="*/ 457 h 1969"/>
              <a:gd name="T82" fmla="*/ 464 w 713"/>
              <a:gd name="T83" fmla="*/ 389 h 1969"/>
              <a:gd name="T84" fmla="*/ 474 w 713"/>
              <a:gd name="T85" fmla="*/ 327 h 1969"/>
              <a:gd name="T86" fmla="*/ 460 w 713"/>
              <a:gd name="T87" fmla="*/ 249 h 1969"/>
              <a:gd name="T88" fmla="*/ 391 w 713"/>
              <a:gd name="T89" fmla="*/ 183 h 1969"/>
              <a:gd name="T90" fmla="*/ 340 w 713"/>
              <a:gd name="T91" fmla="*/ 192 h 1969"/>
              <a:gd name="T92" fmla="*/ 288 w 713"/>
              <a:gd name="T93" fmla="*/ 229 h 1969"/>
              <a:gd name="T94" fmla="*/ 263 w 713"/>
              <a:gd name="T95" fmla="*/ 304 h 1969"/>
              <a:gd name="T96" fmla="*/ 262 w 713"/>
              <a:gd name="T97" fmla="*/ 343 h 1969"/>
              <a:gd name="T98" fmla="*/ 287 w 713"/>
              <a:gd name="T99" fmla="*/ 388 h 1969"/>
              <a:gd name="T100" fmla="*/ 311 w 713"/>
              <a:gd name="T101" fmla="*/ 440 h 1969"/>
              <a:gd name="T102" fmla="*/ 299 w 713"/>
              <a:gd name="T103" fmla="*/ 476 h 1969"/>
              <a:gd name="T104" fmla="*/ 179 w 713"/>
              <a:gd name="T105" fmla="*/ 391 h 1969"/>
              <a:gd name="T106" fmla="*/ 100 w 713"/>
              <a:gd name="T107" fmla="*/ 318 h 1969"/>
              <a:gd name="T108" fmla="*/ 179 w 713"/>
              <a:gd name="T109" fmla="*/ 114 h 1969"/>
              <a:gd name="T110" fmla="*/ 246 w 713"/>
              <a:gd name="T111" fmla="*/ 99 h 1969"/>
              <a:gd name="T112" fmla="*/ 297 w 713"/>
              <a:gd name="T113" fmla="*/ 74 h 1969"/>
              <a:gd name="T114" fmla="*/ 240 w 713"/>
              <a:gd name="T115" fmla="*/ 68 h 1969"/>
              <a:gd name="T116" fmla="*/ 257 w 713"/>
              <a:gd name="T117" fmla="*/ 47 h 1969"/>
              <a:gd name="T118" fmla="*/ 320 w 713"/>
              <a:gd name="T119" fmla="*/ 36 h 1969"/>
              <a:gd name="T120" fmla="*/ 319 w 713"/>
              <a:gd name="T121" fmla="*/ 16 h 1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13" h="1969">
                <a:moveTo>
                  <a:pt x="314" y="5"/>
                </a:moveTo>
                <a:lnTo>
                  <a:pt x="314" y="5"/>
                </a:lnTo>
                <a:lnTo>
                  <a:pt x="314" y="4"/>
                </a:lnTo>
                <a:lnTo>
                  <a:pt x="312" y="4"/>
                </a:lnTo>
                <a:lnTo>
                  <a:pt x="306" y="4"/>
                </a:lnTo>
                <a:lnTo>
                  <a:pt x="298" y="5"/>
                </a:lnTo>
                <a:lnTo>
                  <a:pt x="277" y="0"/>
                </a:lnTo>
                <a:lnTo>
                  <a:pt x="277" y="0"/>
                </a:lnTo>
                <a:lnTo>
                  <a:pt x="274" y="1"/>
                </a:lnTo>
                <a:lnTo>
                  <a:pt x="262" y="5"/>
                </a:lnTo>
                <a:lnTo>
                  <a:pt x="262" y="5"/>
                </a:lnTo>
                <a:lnTo>
                  <a:pt x="224" y="17"/>
                </a:lnTo>
                <a:lnTo>
                  <a:pt x="202" y="25"/>
                </a:lnTo>
                <a:lnTo>
                  <a:pt x="195" y="29"/>
                </a:lnTo>
                <a:lnTo>
                  <a:pt x="189" y="31"/>
                </a:lnTo>
                <a:lnTo>
                  <a:pt x="189" y="31"/>
                </a:lnTo>
                <a:lnTo>
                  <a:pt x="158" y="61"/>
                </a:lnTo>
                <a:lnTo>
                  <a:pt x="117" y="104"/>
                </a:lnTo>
                <a:lnTo>
                  <a:pt x="117" y="104"/>
                </a:lnTo>
                <a:lnTo>
                  <a:pt x="108" y="117"/>
                </a:lnTo>
                <a:lnTo>
                  <a:pt x="95" y="135"/>
                </a:lnTo>
                <a:lnTo>
                  <a:pt x="65" y="184"/>
                </a:lnTo>
                <a:lnTo>
                  <a:pt x="13" y="275"/>
                </a:lnTo>
                <a:lnTo>
                  <a:pt x="13" y="275"/>
                </a:lnTo>
                <a:lnTo>
                  <a:pt x="7" y="290"/>
                </a:lnTo>
                <a:lnTo>
                  <a:pt x="2" y="304"/>
                </a:lnTo>
                <a:lnTo>
                  <a:pt x="0" y="317"/>
                </a:lnTo>
                <a:lnTo>
                  <a:pt x="0" y="331"/>
                </a:lnTo>
                <a:lnTo>
                  <a:pt x="3" y="344"/>
                </a:lnTo>
                <a:lnTo>
                  <a:pt x="8" y="358"/>
                </a:lnTo>
                <a:lnTo>
                  <a:pt x="15" y="371"/>
                </a:lnTo>
                <a:lnTo>
                  <a:pt x="24" y="384"/>
                </a:lnTo>
                <a:lnTo>
                  <a:pt x="24" y="384"/>
                </a:lnTo>
                <a:lnTo>
                  <a:pt x="55" y="422"/>
                </a:lnTo>
                <a:lnTo>
                  <a:pt x="97" y="471"/>
                </a:lnTo>
                <a:lnTo>
                  <a:pt x="138" y="518"/>
                </a:lnTo>
                <a:lnTo>
                  <a:pt x="152" y="535"/>
                </a:lnTo>
                <a:lnTo>
                  <a:pt x="158" y="545"/>
                </a:lnTo>
                <a:lnTo>
                  <a:pt x="158" y="545"/>
                </a:lnTo>
                <a:lnTo>
                  <a:pt x="167" y="558"/>
                </a:lnTo>
                <a:lnTo>
                  <a:pt x="178" y="571"/>
                </a:lnTo>
                <a:lnTo>
                  <a:pt x="187" y="582"/>
                </a:lnTo>
                <a:lnTo>
                  <a:pt x="189" y="585"/>
                </a:lnTo>
                <a:lnTo>
                  <a:pt x="189" y="587"/>
                </a:lnTo>
                <a:lnTo>
                  <a:pt x="189" y="587"/>
                </a:lnTo>
                <a:lnTo>
                  <a:pt x="183" y="659"/>
                </a:lnTo>
                <a:lnTo>
                  <a:pt x="171" y="816"/>
                </a:lnTo>
                <a:lnTo>
                  <a:pt x="161" y="975"/>
                </a:lnTo>
                <a:lnTo>
                  <a:pt x="158" y="1028"/>
                </a:lnTo>
                <a:lnTo>
                  <a:pt x="157" y="1043"/>
                </a:lnTo>
                <a:lnTo>
                  <a:pt x="158" y="1049"/>
                </a:lnTo>
                <a:lnTo>
                  <a:pt x="158" y="1049"/>
                </a:lnTo>
                <a:lnTo>
                  <a:pt x="166" y="1051"/>
                </a:lnTo>
                <a:lnTo>
                  <a:pt x="176" y="1053"/>
                </a:lnTo>
                <a:lnTo>
                  <a:pt x="189" y="1054"/>
                </a:lnTo>
                <a:lnTo>
                  <a:pt x="189" y="1054"/>
                </a:lnTo>
                <a:lnTo>
                  <a:pt x="176" y="1284"/>
                </a:lnTo>
                <a:lnTo>
                  <a:pt x="163" y="1516"/>
                </a:lnTo>
                <a:lnTo>
                  <a:pt x="163" y="1516"/>
                </a:lnTo>
                <a:lnTo>
                  <a:pt x="171" y="1517"/>
                </a:lnTo>
                <a:lnTo>
                  <a:pt x="187" y="1520"/>
                </a:lnTo>
                <a:lnTo>
                  <a:pt x="210" y="1521"/>
                </a:lnTo>
                <a:lnTo>
                  <a:pt x="210" y="1521"/>
                </a:lnTo>
                <a:lnTo>
                  <a:pt x="220" y="1600"/>
                </a:lnTo>
                <a:lnTo>
                  <a:pt x="227" y="1660"/>
                </a:lnTo>
                <a:lnTo>
                  <a:pt x="231" y="1698"/>
                </a:lnTo>
                <a:lnTo>
                  <a:pt x="231" y="1698"/>
                </a:lnTo>
                <a:lnTo>
                  <a:pt x="232" y="1727"/>
                </a:lnTo>
                <a:lnTo>
                  <a:pt x="231" y="1771"/>
                </a:lnTo>
                <a:lnTo>
                  <a:pt x="230" y="1812"/>
                </a:lnTo>
                <a:lnTo>
                  <a:pt x="228" y="1826"/>
                </a:lnTo>
                <a:lnTo>
                  <a:pt x="227" y="1830"/>
                </a:lnTo>
                <a:lnTo>
                  <a:pt x="226" y="1832"/>
                </a:lnTo>
                <a:lnTo>
                  <a:pt x="226" y="1832"/>
                </a:lnTo>
                <a:lnTo>
                  <a:pt x="214" y="1842"/>
                </a:lnTo>
                <a:lnTo>
                  <a:pt x="193" y="1855"/>
                </a:lnTo>
                <a:lnTo>
                  <a:pt x="153" y="1879"/>
                </a:lnTo>
                <a:lnTo>
                  <a:pt x="153" y="1879"/>
                </a:lnTo>
                <a:lnTo>
                  <a:pt x="140" y="1887"/>
                </a:lnTo>
                <a:lnTo>
                  <a:pt x="129" y="1895"/>
                </a:lnTo>
                <a:lnTo>
                  <a:pt x="119" y="1901"/>
                </a:lnTo>
                <a:lnTo>
                  <a:pt x="117" y="1905"/>
                </a:lnTo>
                <a:lnTo>
                  <a:pt x="117" y="1905"/>
                </a:lnTo>
                <a:lnTo>
                  <a:pt x="116" y="1910"/>
                </a:lnTo>
                <a:lnTo>
                  <a:pt x="113" y="1919"/>
                </a:lnTo>
                <a:lnTo>
                  <a:pt x="113" y="1925"/>
                </a:lnTo>
                <a:lnTo>
                  <a:pt x="114" y="1930"/>
                </a:lnTo>
                <a:lnTo>
                  <a:pt x="117" y="1934"/>
                </a:lnTo>
                <a:lnTo>
                  <a:pt x="122" y="1936"/>
                </a:lnTo>
                <a:lnTo>
                  <a:pt x="122" y="1936"/>
                </a:lnTo>
                <a:lnTo>
                  <a:pt x="134" y="1939"/>
                </a:lnTo>
                <a:lnTo>
                  <a:pt x="144" y="1940"/>
                </a:lnTo>
                <a:lnTo>
                  <a:pt x="153" y="1941"/>
                </a:lnTo>
                <a:lnTo>
                  <a:pt x="153" y="1941"/>
                </a:lnTo>
                <a:lnTo>
                  <a:pt x="156" y="1943"/>
                </a:lnTo>
                <a:lnTo>
                  <a:pt x="162" y="1944"/>
                </a:lnTo>
                <a:lnTo>
                  <a:pt x="171" y="1945"/>
                </a:lnTo>
                <a:lnTo>
                  <a:pt x="176" y="1944"/>
                </a:lnTo>
                <a:lnTo>
                  <a:pt x="184" y="1941"/>
                </a:lnTo>
                <a:lnTo>
                  <a:pt x="184" y="1941"/>
                </a:lnTo>
                <a:lnTo>
                  <a:pt x="200" y="1935"/>
                </a:lnTo>
                <a:lnTo>
                  <a:pt x="215" y="1927"/>
                </a:lnTo>
                <a:lnTo>
                  <a:pt x="231" y="1921"/>
                </a:lnTo>
                <a:lnTo>
                  <a:pt x="246" y="1916"/>
                </a:lnTo>
                <a:lnTo>
                  <a:pt x="246" y="1916"/>
                </a:lnTo>
                <a:lnTo>
                  <a:pt x="266" y="1912"/>
                </a:lnTo>
                <a:lnTo>
                  <a:pt x="290" y="1909"/>
                </a:lnTo>
                <a:lnTo>
                  <a:pt x="319" y="1905"/>
                </a:lnTo>
                <a:lnTo>
                  <a:pt x="319" y="1905"/>
                </a:lnTo>
                <a:lnTo>
                  <a:pt x="319" y="1905"/>
                </a:lnTo>
                <a:lnTo>
                  <a:pt x="320" y="1906"/>
                </a:lnTo>
                <a:lnTo>
                  <a:pt x="321" y="1905"/>
                </a:lnTo>
                <a:lnTo>
                  <a:pt x="324" y="1900"/>
                </a:lnTo>
                <a:lnTo>
                  <a:pt x="324" y="1900"/>
                </a:lnTo>
                <a:lnTo>
                  <a:pt x="327" y="1892"/>
                </a:lnTo>
                <a:lnTo>
                  <a:pt x="329" y="1886"/>
                </a:lnTo>
                <a:lnTo>
                  <a:pt x="329" y="1879"/>
                </a:lnTo>
                <a:lnTo>
                  <a:pt x="329" y="1879"/>
                </a:lnTo>
                <a:lnTo>
                  <a:pt x="323" y="1849"/>
                </a:lnTo>
                <a:lnTo>
                  <a:pt x="318" y="1829"/>
                </a:lnTo>
                <a:lnTo>
                  <a:pt x="314" y="1817"/>
                </a:lnTo>
                <a:lnTo>
                  <a:pt x="314" y="1817"/>
                </a:lnTo>
                <a:lnTo>
                  <a:pt x="312" y="1810"/>
                </a:lnTo>
                <a:lnTo>
                  <a:pt x="311" y="1794"/>
                </a:lnTo>
                <a:lnTo>
                  <a:pt x="310" y="1742"/>
                </a:lnTo>
                <a:lnTo>
                  <a:pt x="311" y="1686"/>
                </a:lnTo>
                <a:lnTo>
                  <a:pt x="311" y="1665"/>
                </a:lnTo>
                <a:lnTo>
                  <a:pt x="314" y="1651"/>
                </a:lnTo>
                <a:lnTo>
                  <a:pt x="314" y="1651"/>
                </a:lnTo>
                <a:lnTo>
                  <a:pt x="319" y="1627"/>
                </a:lnTo>
                <a:lnTo>
                  <a:pt x="321" y="1598"/>
                </a:lnTo>
                <a:lnTo>
                  <a:pt x="324" y="1572"/>
                </a:lnTo>
                <a:lnTo>
                  <a:pt x="324" y="1557"/>
                </a:lnTo>
                <a:lnTo>
                  <a:pt x="324" y="1557"/>
                </a:lnTo>
                <a:lnTo>
                  <a:pt x="324" y="1550"/>
                </a:lnTo>
                <a:lnTo>
                  <a:pt x="327" y="1539"/>
                </a:lnTo>
                <a:lnTo>
                  <a:pt x="329" y="1526"/>
                </a:lnTo>
                <a:lnTo>
                  <a:pt x="366" y="1526"/>
                </a:lnTo>
                <a:lnTo>
                  <a:pt x="366" y="1526"/>
                </a:lnTo>
                <a:lnTo>
                  <a:pt x="376" y="1486"/>
                </a:lnTo>
                <a:lnTo>
                  <a:pt x="382" y="1460"/>
                </a:lnTo>
                <a:lnTo>
                  <a:pt x="385" y="1454"/>
                </a:lnTo>
                <a:lnTo>
                  <a:pt x="386" y="1452"/>
                </a:lnTo>
                <a:lnTo>
                  <a:pt x="386" y="1454"/>
                </a:lnTo>
                <a:lnTo>
                  <a:pt x="386" y="1454"/>
                </a:lnTo>
                <a:lnTo>
                  <a:pt x="397" y="1526"/>
                </a:lnTo>
                <a:lnTo>
                  <a:pt x="397" y="1526"/>
                </a:lnTo>
                <a:lnTo>
                  <a:pt x="421" y="1525"/>
                </a:lnTo>
                <a:lnTo>
                  <a:pt x="437" y="1525"/>
                </a:lnTo>
                <a:lnTo>
                  <a:pt x="442" y="1525"/>
                </a:lnTo>
                <a:lnTo>
                  <a:pt x="443" y="1525"/>
                </a:lnTo>
                <a:lnTo>
                  <a:pt x="443" y="1526"/>
                </a:lnTo>
                <a:lnTo>
                  <a:pt x="443" y="1526"/>
                </a:lnTo>
                <a:lnTo>
                  <a:pt x="443" y="1547"/>
                </a:lnTo>
                <a:lnTo>
                  <a:pt x="446" y="1591"/>
                </a:lnTo>
                <a:lnTo>
                  <a:pt x="450" y="1639"/>
                </a:lnTo>
                <a:lnTo>
                  <a:pt x="454" y="1672"/>
                </a:lnTo>
                <a:lnTo>
                  <a:pt x="454" y="1672"/>
                </a:lnTo>
                <a:lnTo>
                  <a:pt x="463" y="1727"/>
                </a:lnTo>
                <a:lnTo>
                  <a:pt x="467" y="1757"/>
                </a:lnTo>
                <a:lnTo>
                  <a:pt x="469" y="1781"/>
                </a:lnTo>
                <a:lnTo>
                  <a:pt x="469" y="1781"/>
                </a:lnTo>
                <a:lnTo>
                  <a:pt x="470" y="1803"/>
                </a:lnTo>
                <a:lnTo>
                  <a:pt x="470" y="1808"/>
                </a:lnTo>
                <a:lnTo>
                  <a:pt x="469" y="1812"/>
                </a:lnTo>
                <a:lnTo>
                  <a:pt x="469" y="1812"/>
                </a:lnTo>
                <a:lnTo>
                  <a:pt x="465" y="1821"/>
                </a:lnTo>
                <a:lnTo>
                  <a:pt x="463" y="1838"/>
                </a:lnTo>
                <a:lnTo>
                  <a:pt x="459" y="1856"/>
                </a:lnTo>
                <a:lnTo>
                  <a:pt x="459" y="1864"/>
                </a:lnTo>
                <a:lnTo>
                  <a:pt x="459" y="1869"/>
                </a:lnTo>
                <a:lnTo>
                  <a:pt x="459" y="1869"/>
                </a:lnTo>
                <a:lnTo>
                  <a:pt x="459" y="1878"/>
                </a:lnTo>
                <a:lnTo>
                  <a:pt x="460" y="1888"/>
                </a:lnTo>
                <a:lnTo>
                  <a:pt x="460" y="1893"/>
                </a:lnTo>
                <a:lnTo>
                  <a:pt x="463" y="1897"/>
                </a:lnTo>
                <a:lnTo>
                  <a:pt x="465" y="1901"/>
                </a:lnTo>
                <a:lnTo>
                  <a:pt x="469" y="1905"/>
                </a:lnTo>
                <a:lnTo>
                  <a:pt x="469" y="1905"/>
                </a:lnTo>
                <a:lnTo>
                  <a:pt x="476" y="1910"/>
                </a:lnTo>
                <a:lnTo>
                  <a:pt x="485" y="1921"/>
                </a:lnTo>
                <a:lnTo>
                  <a:pt x="495" y="1932"/>
                </a:lnTo>
                <a:lnTo>
                  <a:pt x="508" y="1944"/>
                </a:lnTo>
                <a:lnTo>
                  <a:pt x="522" y="1956"/>
                </a:lnTo>
                <a:lnTo>
                  <a:pt x="530" y="1960"/>
                </a:lnTo>
                <a:lnTo>
                  <a:pt x="538" y="1964"/>
                </a:lnTo>
                <a:lnTo>
                  <a:pt x="544" y="1967"/>
                </a:lnTo>
                <a:lnTo>
                  <a:pt x="552" y="1969"/>
                </a:lnTo>
                <a:lnTo>
                  <a:pt x="560" y="1969"/>
                </a:lnTo>
                <a:lnTo>
                  <a:pt x="568" y="1967"/>
                </a:lnTo>
                <a:lnTo>
                  <a:pt x="568" y="1967"/>
                </a:lnTo>
                <a:lnTo>
                  <a:pt x="582" y="1962"/>
                </a:lnTo>
                <a:lnTo>
                  <a:pt x="593" y="1957"/>
                </a:lnTo>
                <a:lnTo>
                  <a:pt x="603" y="1952"/>
                </a:lnTo>
                <a:lnTo>
                  <a:pt x="610" y="1947"/>
                </a:lnTo>
                <a:lnTo>
                  <a:pt x="615" y="1940"/>
                </a:lnTo>
                <a:lnTo>
                  <a:pt x="618" y="1935"/>
                </a:lnTo>
                <a:lnTo>
                  <a:pt x="617" y="1930"/>
                </a:lnTo>
                <a:lnTo>
                  <a:pt x="614" y="1926"/>
                </a:lnTo>
                <a:lnTo>
                  <a:pt x="614" y="1926"/>
                </a:lnTo>
                <a:lnTo>
                  <a:pt x="606" y="1917"/>
                </a:lnTo>
                <a:lnTo>
                  <a:pt x="599" y="1909"/>
                </a:lnTo>
                <a:lnTo>
                  <a:pt x="583" y="1890"/>
                </a:lnTo>
                <a:lnTo>
                  <a:pt x="583" y="1890"/>
                </a:lnTo>
                <a:lnTo>
                  <a:pt x="575" y="1882"/>
                </a:lnTo>
                <a:lnTo>
                  <a:pt x="568" y="1874"/>
                </a:lnTo>
                <a:lnTo>
                  <a:pt x="561" y="1868"/>
                </a:lnTo>
                <a:lnTo>
                  <a:pt x="558" y="1864"/>
                </a:lnTo>
                <a:lnTo>
                  <a:pt x="557" y="1858"/>
                </a:lnTo>
                <a:lnTo>
                  <a:pt x="557" y="1858"/>
                </a:lnTo>
                <a:lnTo>
                  <a:pt x="556" y="1847"/>
                </a:lnTo>
                <a:lnTo>
                  <a:pt x="555" y="1834"/>
                </a:lnTo>
                <a:lnTo>
                  <a:pt x="553" y="1823"/>
                </a:lnTo>
                <a:lnTo>
                  <a:pt x="552" y="1817"/>
                </a:lnTo>
                <a:lnTo>
                  <a:pt x="552" y="1817"/>
                </a:lnTo>
                <a:lnTo>
                  <a:pt x="548" y="1810"/>
                </a:lnTo>
                <a:lnTo>
                  <a:pt x="547" y="1807"/>
                </a:lnTo>
                <a:lnTo>
                  <a:pt x="547" y="1807"/>
                </a:lnTo>
                <a:lnTo>
                  <a:pt x="551" y="1708"/>
                </a:lnTo>
                <a:lnTo>
                  <a:pt x="555" y="1634"/>
                </a:lnTo>
                <a:lnTo>
                  <a:pt x="557" y="1583"/>
                </a:lnTo>
                <a:lnTo>
                  <a:pt x="557" y="1583"/>
                </a:lnTo>
                <a:lnTo>
                  <a:pt x="558" y="1560"/>
                </a:lnTo>
                <a:lnTo>
                  <a:pt x="558" y="1543"/>
                </a:lnTo>
                <a:lnTo>
                  <a:pt x="557" y="1531"/>
                </a:lnTo>
                <a:lnTo>
                  <a:pt x="583" y="1526"/>
                </a:lnTo>
                <a:lnTo>
                  <a:pt x="583" y="1526"/>
                </a:lnTo>
                <a:lnTo>
                  <a:pt x="591" y="1528"/>
                </a:lnTo>
                <a:lnTo>
                  <a:pt x="596" y="1528"/>
                </a:lnTo>
                <a:lnTo>
                  <a:pt x="599" y="1526"/>
                </a:lnTo>
                <a:lnTo>
                  <a:pt x="599" y="1526"/>
                </a:lnTo>
                <a:lnTo>
                  <a:pt x="595" y="1450"/>
                </a:lnTo>
                <a:lnTo>
                  <a:pt x="583" y="1281"/>
                </a:lnTo>
                <a:lnTo>
                  <a:pt x="568" y="1038"/>
                </a:lnTo>
                <a:lnTo>
                  <a:pt x="609" y="1033"/>
                </a:lnTo>
                <a:lnTo>
                  <a:pt x="609" y="1033"/>
                </a:lnTo>
                <a:lnTo>
                  <a:pt x="597" y="807"/>
                </a:lnTo>
                <a:lnTo>
                  <a:pt x="588" y="649"/>
                </a:lnTo>
                <a:lnTo>
                  <a:pt x="583" y="571"/>
                </a:lnTo>
                <a:lnTo>
                  <a:pt x="583" y="571"/>
                </a:lnTo>
                <a:lnTo>
                  <a:pt x="584" y="563"/>
                </a:lnTo>
                <a:lnTo>
                  <a:pt x="587" y="552"/>
                </a:lnTo>
                <a:lnTo>
                  <a:pt x="593" y="537"/>
                </a:lnTo>
                <a:lnTo>
                  <a:pt x="601" y="521"/>
                </a:lnTo>
                <a:lnTo>
                  <a:pt x="617" y="489"/>
                </a:lnTo>
                <a:lnTo>
                  <a:pt x="630" y="467"/>
                </a:lnTo>
                <a:lnTo>
                  <a:pt x="630" y="467"/>
                </a:lnTo>
                <a:lnTo>
                  <a:pt x="637" y="453"/>
                </a:lnTo>
                <a:lnTo>
                  <a:pt x="648" y="428"/>
                </a:lnTo>
                <a:lnTo>
                  <a:pt x="676" y="362"/>
                </a:lnTo>
                <a:lnTo>
                  <a:pt x="689" y="326"/>
                </a:lnTo>
                <a:lnTo>
                  <a:pt x="702" y="295"/>
                </a:lnTo>
                <a:lnTo>
                  <a:pt x="710" y="269"/>
                </a:lnTo>
                <a:lnTo>
                  <a:pt x="711" y="261"/>
                </a:lnTo>
                <a:lnTo>
                  <a:pt x="713" y="255"/>
                </a:lnTo>
                <a:lnTo>
                  <a:pt x="713" y="255"/>
                </a:lnTo>
                <a:lnTo>
                  <a:pt x="711" y="249"/>
                </a:lnTo>
                <a:lnTo>
                  <a:pt x="707" y="242"/>
                </a:lnTo>
                <a:lnTo>
                  <a:pt x="692" y="222"/>
                </a:lnTo>
                <a:lnTo>
                  <a:pt x="671" y="196"/>
                </a:lnTo>
                <a:lnTo>
                  <a:pt x="647" y="169"/>
                </a:lnTo>
                <a:lnTo>
                  <a:pt x="619" y="143"/>
                </a:lnTo>
                <a:lnTo>
                  <a:pt x="596" y="118"/>
                </a:lnTo>
                <a:lnTo>
                  <a:pt x="575" y="100"/>
                </a:lnTo>
                <a:lnTo>
                  <a:pt x="562" y="88"/>
                </a:lnTo>
                <a:lnTo>
                  <a:pt x="562" y="88"/>
                </a:lnTo>
                <a:lnTo>
                  <a:pt x="536" y="69"/>
                </a:lnTo>
                <a:lnTo>
                  <a:pt x="499" y="44"/>
                </a:lnTo>
                <a:lnTo>
                  <a:pt x="464" y="21"/>
                </a:lnTo>
                <a:lnTo>
                  <a:pt x="451" y="14"/>
                </a:lnTo>
                <a:lnTo>
                  <a:pt x="443" y="11"/>
                </a:lnTo>
                <a:lnTo>
                  <a:pt x="443" y="11"/>
                </a:lnTo>
                <a:lnTo>
                  <a:pt x="406" y="4"/>
                </a:lnTo>
                <a:lnTo>
                  <a:pt x="382" y="1"/>
                </a:lnTo>
                <a:lnTo>
                  <a:pt x="366" y="0"/>
                </a:lnTo>
                <a:lnTo>
                  <a:pt x="366" y="0"/>
                </a:lnTo>
                <a:lnTo>
                  <a:pt x="353" y="0"/>
                </a:lnTo>
                <a:lnTo>
                  <a:pt x="338" y="3"/>
                </a:lnTo>
                <a:lnTo>
                  <a:pt x="324" y="5"/>
                </a:lnTo>
                <a:lnTo>
                  <a:pt x="324" y="5"/>
                </a:lnTo>
                <a:lnTo>
                  <a:pt x="319" y="7"/>
                </a:lnTo>
                <a:lnTo>
                  <a:pt x="315" y="7"/>
                </a:lnTo>
                <a:lnTo>
                  <a:pt x="314" y="7"/>
                </a:lnTo>
                <a:lnTo>
                  <a:pt x="314" y="5"/>
                </a:lnTo>
                <a:lnTo>
                  <a:pt x="314" y="5"/>
                </a:lnTo>
                <a:close/>
                <a:moveTo>
                  <a:pt x="324" y="16"/>
                </a:moveTo>
                <a:lnTo>
                  <a:pt x="324" y="16"/>
                </a:lnTo>
                <a:lnTo>
                  <a:pt x="327" y="18"/>
                </a:lnTo>
                <a:lnTo>
                  <a:pt x="331" y="21"/>
                </a:lnTo>
                <a:lnTo>
                  <a:pt x="334" y="21"/>
                </a:lnTo>
                <a:lnTo>
                  <a:pt x="334" y="21"/>
                </a:lnTo>
                <a:lnTo>
                  <a:pt x="340" y="21"/>
                </a:lnTo>
                <a:lnTo>
                  <a:pt x="347" y="24"/>
                </a:lnTo>
                <a:lnTo>
                  <a:pt x="355" y="26"/>
                </a:lnTo>
                <a:lnTo>
                  <a:pt x="355" y="26"/>
                </a:lnTo>
                <a:lnTo>
                  <a:pt x="349" y="27"/>
                </a:lnTo>
                <a:lnTo>
                  <a:pt x="345" y="29"/>
                </a:lnTo>
                <a:lnTo>
                  <a:pt x="344" y="30"/>
                </a:lnTo>
                <a:lnTo>
                  <a:pt x="345" y="31"/>
                </a:lnTo>
                <a:lnTo>
                  <a:pt x="345" y="31"/>
                </a:lnTo>
                <a:lnTo>
                  <a:pt x="349" y="34"/>
                </a:lnTo>
                <a:lnTo>
                  <a:pt x="355" y="36"/>
                </a:lnTo>
                <a:lnTo>
                  <a:pt x="360" y="39"/>
                </a:lnTo>
                <a:lnTo>
                  <a:pt x="366" y="42"/>
                </a:lnTo>
                <a:lnTo>
                  <a:pt x="366" y="42"/>
                </a:lnTo>
                <a:lnTo>
                  <a:pt x="368" y="43"/>
                </a:lnTo>
                <a:lnTo>
                  <a:pt x="373" y="44"/>
                </a:lnTo>
                <a:lnTo>
                  <a:pt x="385" y="47"/>
                </a:lnTo>
                <a:lnTo>
                  <a:pt x="397" y="49"/>
                </a:lnTo>
                <a:lnTo>
                  <a:pt x="407" y="52"/>
                </a:lnTo>
                <a:lnTo>
                  <a:pt x="407" y="52"/>
                </a:lnTo>
                <a:lnTo>
                  <a:pt x="416" y="56"/>
                </a:lnTo>
                <a:lnTo>
                  <a:pt x="425" y="60"/>
                </a:lnTo>
                <a:lnTo>
                  <a:pt x="432" y="64"/>
                </a:lnTo>
                <a:lnTo>
                  <a:pt x="433" y="66"/>
                </a:lnTo>
                <a:lnTo>
                  <a:pt x="433" y="68"/>
                </a:lnTo>
                <a:lnTo>
                  <a:pt x="433" y="68"/>
                </a:lnTo>
                <a:lnTo>
                  <a:pt x="429" y="69"/>
                </a:lnTo>
                <a:lnTo>
                  <a:pt x="424" y="70"/>
                </a:lnTo>
                <a:lnTo>
                  <a:pt x="417" y="72"/>
                </a:lnTo>
                <a:lnTo>
                  <a:pt x="412" y="73"/>
                </a:lnTo>
                <a:lnTo>
                  <a:pt x="412" y="73"/>
                </a:lnTo>
                <a:lnTo>
                  <a:pt x="407" y="77"/>
                </a:lnTo>
                <a:lnTo>
                  <a:pt x="403" y="81"/>
                </a:lnTo>
                <a:lnTo>
                  <a:pt x="402" y="83"/>
                </a:lnTo>
                <a:lnTo>
                  <a:pt x="402" y="86"/>
                </a:lnTo>
                <a:lnTo>
                  <a:pt x="403" y="87"/>
                </a:lnTo>
                <a:lnTo>
                  <a:pt x="407" y="88"/>
                </a:lnTo>
                <a:lnTo>
                  <a:pt x="407" y="88"/>
                </a:lnTo>
                <a:lnTo>
                  <a:pt x="424" y="91"/>
                </a:lnTo>
                <a:lnTo>
                  <a:pt x="430" y="94"/>
                </a:lnTo>
                <a:lnTo>
                  <a:pt x="438" y="99"/>
                </a:lnTo>
                <a:lnTo>
                  <a:pt x="438" y="99"/>
                </a:lnTo>
                <a:lnTo>
                  <a:pt x="447" y="107"/>
                </a:lnTo>
                <a:lnTo>
                  <a:pt x="452" y="109"/>
                </a:lnTo>
                <a:lnTo>
                  <a:pt x="459" y="109"/>
                </a:lnTo>
                <a:lnTo>
                  <a:pt x="459" y="109"/>
                </a:lnTo>
                <a:lnTo>
                  <a:pt x="477" y="109"/>
                </a:lnTo>
                <a:lnTo>
                  <a:pt x="485" y="109"/>
                </a:lnTo>
                <a:lnTo>
                  <a:pt x="490" y="109"/>
                </a:lnTo>
                <a:lnTo>
                  <a:pt x="490" y="109"/>
                </a:lnTo>
                <a:lnTo>
                  <a:pt x="492" y="110"/>
                </a:lnTo>
                <a:lnTo>
                  <a:pt x="496" y="116"/>
                </a:lnTo>
                <a:lnTo>
                  <a:pt x="509" y="133"/>
                </a:lnTo>
                <a:lnTo>
                  <a:pt x="548" y="187"/>
                </a:lnTo>
                <a:lnTo>
                  <a:pt x="586" y="242"/>
                </a:lnTo>
                <a:lnTo>
                  <a:pt x="604" y="270"/>
                </a:lnTo>
                <a:lnTo>
                  <a:pt x="604" y="270"/>
                </a:lnTo>
                <a:lnTo>
                  <a:pt x="606" y="275"/>
                </a:lnTo>
                <a:lnTo>
                  <a:pt x="608" y="279"/>
                </a:lnTo>
                <a:lnTo>
                  <a:pt x="608" y="282"/>
                </a:lnTo>
                <a:lnTo>
                  <a:pt x="608" y="284"/>
                </a:lnTo>
                <a:lnTo>
                  <a:pt x="604" y="291"/>
                </a:lnTo>
                <a:lnTo>
                  <a:pt x="604" y="291"/>
                </a:lnTo>
                <a:lnTo>
                  <a:pt x="590" y="313"/>
                </a:lnTo>
                <a:lnTo>
                  <a:pt x="565" y="351"/>
                </a:lnTo>
                <a:lnTo>
                  <a:pt x="531" y="405"/>
                </a:lnTo>
                <a:lnTo>
                  <a:pt x="531" y="405"/>
                </a:lnTo>
                <a:lnTo>
                  <a:pt x="522" y="413"/>
                </a:lnTo>
                <a:lnTo>
                  <a:pt x="505" y="426"/>
                </a:lnTo>
                <a:lnTo>
                  <a:pt x="479" y="447"/>
                </a:lnTo>
                <a:lnTo>
                  <a:pt x="479" y="447"/>
                </a:lnTo>
                <a:lnTo>
                  <a:pt x="464" y="456"/>
                </a:lnTo>
                <a:lnTo>
                  <a:pt x="454" y="461"/>
                </a:lnTo>
                <a:lnTo>
                  <a:pt x="448" y="462"/>
                </a:lnTo>
                <a:lnTo>
                  <a:pt x="448" y="462"/>
                </a:lnTo>
                <a:lnTo>
                  <a:pt x="447" y="461"/>
                </a:lnTo>
                <a:lnTo>
                  <a:pt x="445" y="460"/>
                </a:lnTo>
                <a:lnTo>
                  <a:pt x="443" y="457"/>
                </a:lnTo>
                <a:lnTo>
                  <a:pt x="443" y="452"/>
                </a:lnTo>
                <a:lnTo>
                  <a:pt x="443" y="452"/>
                </a:lnTo>
                <a:lnTo>
                  <a:pt x="445" y="443"/>
                </a:lnTo>
                <a:lnTo>
                  <a:pt x="445" y="431"/>
                </a:lnTo>
                <a:lnTo>
                  <a:pt x="443" y="415"/>
                </a:lnTo>
                <a:lnTo>
                  <a:pt x="443" y="415"/>
                </a:lnTo>
                <a:lnTo>
                  <a:pt x="452" y="406"/>
                </a:lnTo>
                <a:lnTo>
                  <a:pt x="459" y="397"/>
                </a:lnTo>
                <a:lnTo>
                  <a:pt x="464" y="389"/>
                </a:lnTo>
                <a:lnTo>
                  <a:pt x="464" y="389"/>
                </a:lnTo>
                <a:lnTo>
                  <a:pt x="467" y="379"/>
                </a:lnTo>
                <a:lnTo>
                  <a:pt x="470" y="365"/>
                </a:lnTo>
                <a:lnTo>
                  <a:pt x="474" y="343"/>
                </a:lnTo>
                <a:lnTo>
                  <a:pt x="474" y="343"/>
                </a:lnTo>
                <a:lnTo>
                  <a:pt x="477" y="335"/>
                </a:lnTo>
                <a:lnTo>
                  <a:pt x="477" y="331"/>
                </a:lnTo>
                <a:lnTo>
                  <a:pt x="474" y="327"/>
                </a:lnTo>
                <a:lnTo>
                  <a:pt x="474" y="327"/>
                </a:lnTo>
                <a:lnTo>
                  <a:pt x="470" y="325"/>
                </a:lnTo>
                <a:lnTo>
                  <a:pt x="468" y="322"/>
                </a:lnTo>
                <a:lnTo>
                  <a:pt x="464" y="322"/>
                </a:lnTo>
                <a:lnTo>
                  <a:pt x="464" y="322"/>
                </a:lnTo>
                <a:lnTo>
                  <a:pt x="465" y="295"/>
                </a:lnTo>
                <a:lnTo>
                  <a:pt x="465" y="274"/>
                </a:lnTo>
                <a:lnTo>
                  <a:pt x="464" y="260"/>
                </a:lnTo>
                <a:lnTo>
                  <a:pt x="464" y="260"/>
                </a:lnTo>
                <a:lnTo>
                  <a:pt x="460" y="249"/>
                </a:lnTo>
                <a:lnTo>
                  <a:pt x="455" y="238"/>
                </a:lnTo>
                <a:lnTo>
                  <a:pt x="448" y="226"/>
                </a:lnTo>
                <a:lnTo>
                  <a:pt x="443" y="218"/>
                </a:lnTo>
                <a:lnTo>
                  <a:pt x="443" y="218"/>
                </a:lnTo>
                <a:lnTo>
                  <a:pt x="421" y="200"/>
                </a:lnTo>
                <a:lnTo>
                  <a:pt x="408" y="191"/>
                </a:lnTo>
                <a:lnTo>
                  <a:pt x="402" y="187"/>
                </a:lnTo>
                <a:lnTo>
                  <a:pt x="402" y="187"/>
                </a:lnTo>
                <a:lnTo>
                  <a:pt x="391" y="183"/>
                </a:lnTo>
                <a:lnTo>
                  <a:pt x="385" y="181"/>
                </a:lnTo>
                <a:lnTo>
                  <a:pt x="382" y="181"/>
                </a:lnTo>
                <a:lnTo>
                  <a:pt x="381" y="182"/>
                </a:lnTo>
                <a:lnTo>
                  <a:pt x="381" y="182"/>
                </a:lnTo>
                <a:lnTo>
                  <a:pt x="373" y="184"/>
                </a:lnTo>
                <a:lnTo>
                  <a:pt x="362" y="188"/>
                </a:lnTo>
                <a:lnTo>
                  <a:pt x="345" y="192"/>
                </a:lnTo>
                <a:lnTo>
                  <a:pt x="345" y="192"/>
                </a:lnTo>
                <a:lnTo>
                  <a:pt x="340" y="192"/>
                </a:lnTo>
                <a:lnTo>
                  <a:pt x="329" y="192"/>
                </a:lnTo>
                <a:lnTo>
                  <a:pt x="329" y="192"/>
                </a:lnTo>
                <a:lnTo>
                  <a:pt x="323" y="192"/>
                </a:lnTo>
                <a:lnTo>
                  <a:pt x="320" y="194"/>
                </a:lnTo>
                <a:lnTo>
                  <a:pt x="314" y="197"/>
                </a:lnTo>
                <a:lnTo>
                  <a:pt x="314" y="197"/>
                </a:lnTo>
                <a:lnTo>
                  <a:pt x="306" y="204"/>
                </a:lnTo>
                <a:lnTo>
                  <a:pt x="299" y="212"/>
                </a:lnTo>
                <a:lnTo>
                  <a:pt x="288" y="229"/>
                </a:lnTo>
                <a:lnTo>
                  <a:pt x="288" y="229"/>
                </a:lnTo>
                <a:lnTo>
                  <a:pt x="275" y="248"/>
                </a:lnTo>
                <a:lnTo>
                  <a:pt x="270" y="257"/>
                </a:lnTo>
                <a:lnTo>
                  <a:pt x="267" y="265"/>
                </a:lnTo>
                <a:lnTo>
                  <a:pt x="267" y="265"/>
                </a:lnTo>
                <a:lnTo>
                  <a:pt x="265" y="282"/>
                </a:lnTo>
                <a:lnTo>
                  <a:pt x="262" y="296"/>
                </a:lnTo>
                <a:lnTo>
                  <a:pt x="262" y="296"/>
                </a:lnTo>
                <a:lnTo>
                  <a:pt x="263" y="304"/>
                </a:lnTo>
                <a:lnTo>
                  <a:pt x="267" y="315"/>
                </a:lnTo>
                <a:lnTo>
                  <a:pt x="272" y="332"/>
                </a:lnTo>
                <a:lnTo>
                  <a:pt x="272" y="332"/>
                </a:lnTo>
                <a:lnTo>
                  <a:pt x="270" y="332"/>
                </a:lnTo>
                <a:lnTo>
                  <a:pt x="266" y="332"/>
                </a:lnTo>
                <a:lnTo>
                  <a:pt x="263" y="334"/>
                </a:lnTo>
                <a:lnTo>
                  <a:pt x="262" y="336"/>
                </a:lnTo>
                <a:lnTo>
                  <a:pt x="261" y="339"/>
                </a:lnTo>
                <a:lnTo>
                  <a:pt x="262" y="343"/>
                </a:lnTo>
                <a:lnTo>
                  <a:pt x="262" y="343"/>
                </a:lnTo>
                <a:lnTo>
                  <a:pt x="266" y="358"/>
                </a:lnTo>
                <a:lnTo>
                  <a:pt x="268" y="365"/>
                </a:lnTo>
                <a:lnTo>
                  <a:pt x="272" y="369"/>
                </a:lnTo>
                <a:lnTo>
                  <a:pt x="272" y="369"/>
                </a:lnTo>
                <a:lnTo>
                  <a:pt x="279" y="374"/>
                </a:lnTo>
                <a:lnTo>
                  <a:pt x="283" y="379"/>
                </a:lnTo>
                <a:lnTo>
                  <a:pt x="283" y="379"/>
                </a:lnTo>
                <a:lnTo>
                  <a:pt x="287" y="388"/>
                </a:lnTo>
                <a:lnTo>
                  <a:pt x="290" y="404"/>
                </a:lnTo>
                <a:lnTo>
                  <a:pt x="294" y="418"/>
                </a:lnTo>
                <a:lnTo>
                  <a:pt x="296" y="423"/>
                </a:lnTo>
                <a:lnTo>
                  <a:pt x="298" y="426"/>
                </a:lnTo>
                <a:lnTo>
                  <a:pt x="298" y="426"/>
                </a:lnTo>
                <a:lnTo>
                  <a:pt x="303" y="430"/>
                </a:lnTo>
                <a:lnTo>
                  <a:pt x="309" y="436"/>
                </a:lnTo>
                <a:lnTo>
                  <a:pt x="309" y="436"/>
                </a:lnTo>
                <a:lnTo>
                  <a:pt x="311" y="440"/>
                </a:lnTo>
                <a:lnTo>
                  <a:pt x="314" y="441"/>
                </a:lnTo>
                <a:lnTo>
                  <a:pt x="314" y="441"/>
                </a:lnTo>
                <a:lnTo>
                  <a:pt x="315" y="448"/>
                </a:lnTo>
                <a:lnTo>
                  <a:pt x="318" y="457"/>
                </a:lnTo>
                <a:lnTo>
                  <a:pt x="319" y="473"/>
                </a:lnTo>
                <a:lnTo>
                  <a:pt x="319" y="473"/>
                </a:lnTo>
                <a:lnTo>
                  <a:pt x="318" y="474"/>
                </a:lnTo>
                <a:lnTo>
                  <a:pt x="312" y="475"/>
                </a:lnTo>
                <a:lnTo>
                  <a:pt x="299" y="476"/>
                </a:lnTo>
                <a:lnTo>
                  <a:pt x="284" y="475"/>
                </a:lnTo>
                <a:lnTo>
                  <a:pt x="277" y="475"/>
                </a:lnTo>
                <a:lnTo>
                  <a:pt x="272" y="473"/>
                </a:lnTo>
                <a:lnTo>
                  <a:pt x="272" y="473"/>
                </a:lnTo>
                <a:lnTo>
                  <a:pt x="263" y="466"/>
                </a:lnTo>
                <a:lnTo>
                  <a:pt x="252" y="454"/>
                </a:lnTo>
                <a:lnTo>
                  <a:pt x="226" y="431"/>
                </a:lnTo>
                <a:lnTo>
                  <a:pt x="226" y="431"/>
                </a:lnTo>
                <a:lnTo>
                  <a:pt x="179" y="391"/>
                </a:lnTo>
                <a:lnTo>
                  <a:pt x="153" y="369"/>
                </a:lnTo>
                <a:lnTo>
                  <a:pt x="143" y="360"/>
                </a:lnTo>
                <a:lnTo>
                  <a:pt x="138" y="353"/>
                </a:lnTo>
                <a:lnTo>
                  <a:pt x="138" y="353"/>
                </a:lnTo>
                <a:lnTo>
                  <a:pt x="134" y="348"/>
                </a:lnTo>
                <a:lnTo>
                  <a:pt x="127" y="343"/>
                </a:lnTo>
                <a:lnTo>
                  <a:pt x="112" y="330"/>
                </a:lnTo>
                <a:lnTo>
                  <a:pt x="105" y="323"/>
                </a:lnTo>
                <a:lnTo>
                  <a:pt x="100" y="318"/>
                </a:lnTo>
                <a:lnTo>
                  <a:pt x="96" y="312"/>
                </a:lnTo>
                <a:lnTo>
                  <a:pt x="96" y="309"/>
                </a:lnTo>
                <a:lnTo>
                  <a:pt x="96" y="306"/>
                </a:lnTo>
                <a:lnTo>
                  <a:pt x="96" y="306"/>
                </a:lnTo>
                <a:lnTo>
                  <a:pt x="110" y="271"/>
                </a:lnTo>
                <a:lnTo>
                  <a:pt x="138" y="205"/>
                </a:lnTo>
                <a:lnTo>
                  <a:pt x="165" y="143"/>
                </a:lnTo>
                <a:lnTo>
                  <a:pt x="174" y="122"/>
                </a:lnTo>
                <a:lnTo>
                  <a:pt x="179" y="114"/>
                </a:lnTo>
                <a:lnTo>
                  <a:pt x="179" y="114"/>
                </a:lnTo>
                <a:lnTo>
                  <a:pt x="189" y="116"/>
                </a:lnTo>
                <a:lnTo>
                  <a:pt x="196" y="116"/>
                </a:lnTo>
                <a:lnTo>
                  <a:pt x="205" y="114"/>
                </a:lnTo>
                <a:lnTo>
                  <a:pt x="205" y="114"/>
                </a:lnTo>
                <a:lnTo>
                  <a:pt x="215" y="112"/>
                </a:lnTo>
                <a:lnTo>
                  <a:pt x="226" y="107"/>
                </a:lnTo>
                <a:lnTo>
                  <a:pt x="237" y="101"/>
                </a:lnTo>
                <a:lnTo>
                  <a:pt x="246" y="99"/>
                </a:lnTo>
                <a:lnTo>
                  <a:pt x="246" y="99"/>
                </a:lnTo>
                <a:lnTo>
                  <a:pt x="274" y="94"/>
                </a:lnTo>
                <a:lnTo>
                  <a:pt x="287" y="90"/>
                </a:lnTo>
                <a:lnTo>
                  <a:pt x="292" y="86"/>
                </a:lnTo>
                <a:lnTo>
                  <a:pt x="293" y="83"/>
                </a:lnTo>
                <a:lnTo>
                  <a:pt x="293" y="83"/>
                </a:lnTo>
                <a:lnTo>
                  <a:pt x="294" y="78"/>
                </a:lnTo>
                <a:lnTo>
                  <a:pt x="297" y="75"/>
                </a:lnTo>
                <a:lnTo>
                  <a:pt x="297" y="74"/>
                </a:lnTo>
                <a:lnTo>
                  <a:pt x="293" y="73"/>
                </a:lnTo>
                <a:lnTo>
                  <a:pt x="293" y="73"/>
                </a:lnTo>
                <a:lnTo>
                  <a:pt x="281" y="70"/>
                </a:lnTo>
                <a:lnTo>
                  <a:pt x="265" y="69"/>
                </a:lnTo>
                <a:lnTo>
                  <a:pt x="249" y="68"/>
                </a:lnTo>
                <a:lnTo>
                  <a:pt x="241" y="68"/>
                </a:lnTo>
                <a:lnTo>
                  <a:pt x="241" y="68"/>
                </a:lnTo>
                <a:lnTo>
                  <a:pt x="240" y="68"/>
                </a:lnTo>
                <a:lnTo>
                  <a:pt x="240" y="68"/>
                </a:lnTo>
                <a:lnTo>
                  <a:pt x="239" y="64"/>
                </a:lnTo>
                <a:lnTo>
                  <a:pt x="240" y="60"/>
                </a:lnTo>
                <a:lnTo>
                  <a:pt x="241" y="57"/>
                </a:lnTo>
                <a:lnTo>
                  <a:pt x="241" y="57"/>
                </a:lnTo>
                <a:lnTo>
                  <a:pt x="248" y="51"/>
                </a:lnTo>
                <a:lnTo>
                  <a:pt x="253" y="47"/>
                </a:lnTo>
                <a:lnTo>
                  <a:pt x="254" y="47"/>
                </a:lnTo>
                <a:lnTo>
                  <a:pt x="257" y="47"/>
                </a:lnTo>
                <a:lnTo>
                  <a:pt x="257" y="47"/>
                </a:lnTo>
                <a:lnTo>
                  <a:pt x="267" y="48"/>
                </a:lnTo>
                <a:lnTo>
                  <a:pt x="285" y="49"/>
                </a:lnTo>
                <a:lnTo>
                  <a:pt x="303" y="49"/>
                </a:lnTo>
                <a:lnTo>
                  <a:pt x="310" y="48"/>
                </a:lnTo>
                <a:lnTo>
                  <a:pt x="314" y="47"/>
                </a:lnTo>
                <a:lnTo>
                  <a:pt x="319" y="42"/>
                </a:lnTo>
                <a:lnTo>
                  <a:pt x="319" y="42"/>
                </a:lnTo>
                <a:lnTo>
                  <a:pt x="320" y="39"/>
                </a:lnTo>
                <a:lnTo>
                  <a:pt x="320" y="36"/>
                </a:lnTo>
                <a:lnTo>
                  <a:pt x="319" y="31"/>
                </a:lnTo>
                <a:lnTo>
                  <a:pt x="319" y="31"/>
                </a:lnTo>
                <a:lnTo>
                  <a:pt x="315" y="26"/>
                </a:lnTo>
                <a:lnTo>
                  <a:pt x="310" y="24"/>
                </a:lnTo>
                <a:lnTo>
                  <a:pt x="303" y="21"/>
                </a:lnTo>
                <a:lnTo>
                  <a:pt x="303" y="21"/>
                </a:lnTo>
                <a:lnTo>
                  <a:pt x="311" y="18"/>
                </a:lnTo>
                <a:lnTo>
                  <a:pt x="319" y="16"/>
                </a:lnTo>
                <a:lnTo>
                  <a:pt x="319" y="16"/>
                </a:lnTo>
                <a:lnTo>
                  <a:pt x="320" y="16"/>
                </a:lnTo>
                <a:lnTo>
                  <a:pt x="321" y="16"/>
                </a:lnTo>
                <a:lnTo>
                  <a:pt x="324" y="16"/>
                </a:lnTo>
                <a:lnTo>
                  <a:pt x="324" y="16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id="{5A8F253F-AA86-C145-BA47-BEEC2A72487A}"/>
              </a:ext>
            </a:extLst>
          </p:cNvPr>
          <p:cNvSpPr>
            <a:spLocks/>
          </p:cNvSpPr>
          <p:nvPr/>
        </p:nvSpPr>
        <p:spPr bwMode="auto">
          <a:xfrm>
            <a:off x="4292317" y="1175323"/>
            <a:ext cx="1230880" cy="2202284"/>
          </a:xfrm>
          <a:custGeom>
            <a:avLst/>
            <a:gdLst>
              <a:gd name="T0" fmla="*/ 554 w 944"/>
              <a:gd name="T1" fmla="*/ 138 h 1689"/>
              <a:gd name="T2" fmla="*/ 380 w 944"/>
              <a:gd name="T3" fmla="*/ 16 h 1689"/>
              <a:gd name="T4" fmla="*/ 251 w 944"/>
              <a:gd name="T5" fmla="*/ 2 h 1689"/>
              <a:gd name="T6" fmla="*/ 79 w 944"/>
              <a:gd name="T7" fmla="*/ 73 h 1689"/>
              <a:gd name="T8" fmla="*/ 33 w 944"/>
              <a:gd name="T9" fmla="*/ 192 h 1689"/>
              <a:gd name="T10" fmla="*/ 58 w 944"/>
              <a:gd name="T11" fmla="*/ 177 h 1689"/>
              <a:gd name="T12" fmla="*/ 105 w 944"/>
              <a:gd name="T13" fmla="*/ 112 h 1689"/>
              <a:gd name="T14" fmla="*/ 136 w 944"/>
              <a:gd name="T15" fmla="*/ 141 h 1689"/>
              <a:gd name="T16" fmla="*/ 162 w 944"/>
              <a:gd name="T17" fmla="*/ 99 h 1689"/>
              <a:gd name="T18" fmla="*/ 349 w 944"/>
              <a:gd name="T19" fmla="*/ 86 h 1689"/>
              <a:gd name="T20" fmla="*/ 468 w 944"/>
              <a:gd name="T21" fmla="*/ 192 h 1689"/>
              <a:gd name="T22" fmla="*/ 437 w 944"/>
              <a:gd name="T23" fmla="*/ 229 h 1689"/>
              <a:gd name="T24" fmla="*/ 393 w 944"/>
              <a:gd name="T25" fmla="*/ 192 h 1689"/>
              <a:gd name="T26" fmla="*/ 314 w 944"/>
              <a:gd name="T27" fmla="*/ 183 h 1689"/>
              <a:gd name="T28" fmla="*/ 249 w 944"/>
              <a:gd name="T29" fmla="*/ 212 h 1689"/>
              <a:gd name="T30" fmla="*/ 229 w 944"/>
              <a:gd name="T31" fmla="*/ 265 h 1689"/>
              <a:gd name="T32" fmla="*/ 240 w 944"/>
              <a:gd name="T33" fmla="*/ 359 h 1689"/>
              <a:gd name="T34" fmla="*/ 302 w 944"/>
              <a:gd name="T35" fmla="*/ 370 h 1689"/>
              <a:gd name="T36" fmla="*/ 333 w 944"/>
              <a:gd name="T37" fmla="*/ 385 h 1689"/>
              <a:gd name="T38" fmla="*/ 429 w 944"/>
              <a:gd name="T39" fmla="*/ 408 h 1689"/>
              <a:gd name="T40" fmla="*/ 376 w 944"/>
              <a:gd name="T41" fmla="*/ 464 h 1689"/>
              <a:gd name="T42" fmla="*/ 229 w 944"/>
              <a:gd name="T43" fmla="*/ 499 h 1689"/>
              <a:gd name="T44" fmla="*/ 178 w 944"/>
              <a:gd name="T45" fmla="*/ 509 h 1689"/>
              <a:gd name="T46" fmla="*/ 86 w 944"/>
              <a:gd name="T47" fmla="*/ 329 h 1689"/>
              <a:gd name="T48" fmla="*/ 101 w 944"/>
              <a:gd name="T49" fmla="*/ 237 h 1689"/>
              <a:gd name="T50" fmla="*/ 64 w 944"/>
              <a:gd name="T51" fmla="*/ 265 h 1689"/>
              <a:gd name="T52" fmla="*/ 60 w 944"/>
              <a:gd name="T53" fmla="*/ 192 h 1689"/>
              <a:gd name="T54" fmla="*/ 20 w 944"/>
              <a:gd name="T55" fmla="*/ 204 h 1689"/>
              <a:gd name="T56" fmla="*/ 2 w 944"/>
              <a:gd name="T57" fmla="*/ 281 h 1689"/>
              <a:gd name="T58" fmla="*/ 90 w 944"/>
              <a:gd name="T59" fmla="*/ 535 h 1689"/>
              <a:gd name="T60" fmla="*/ 136 w 944"/>
              <a:gd name="T61" fmla="*/ 597 h 1689"/>
              <a:gd name="T62" fmla="*/ 362 w 944"/>
              <a:gd name="T63" fmla="*/ 599 h 1689"/>
              <a:gd name="T64" fmla="*/ 442 w 944"/>
              <a:gd name="T65" fmla="*/ 592 h 1689"/>
              <a:gd name="T66" fmla="*/ 495 w 944"/>
              <a:gd name="T67" fmla="*/ 758 h 1689"/>
              <a:gd name="T68" fmla="*/ 488 w 944"/>
              <a:gd name="T69" fmla="*/ 1039 h 1689"/>
              <a:gd name="T70" fmla="*/ 463 w 944"/>
              <a:gd name="T71" fmla="*/ 1233 h 1689"/>
              <a:gd name="T72" fmla="*/ 430 w 944"/>
              <a:gd name="T73" fmla="*/ 1411 h 1689"/>
              <a:gd name="T74" fmla="*/ 416 w 944"/>
              <a:gd name="T75" fmla="*/ 1550 h 1689"/>
              <a:gd name="T76" fmla="*/ 316 w 944"/>
              <a:gd name="T77" fmla="*/ 1619 h 1689"/>
              <a:gd name="T78" fmla="*/ 315 w 944"/>
              <a:gd name="T79" fmla="*/ 1658 h 1689"/>
              <a:gd name="T80" fmla="*/ 368 w 944"/>
              <a:gd name="T81" fmla="*/ 1673 h 1689"/>
              <a:gd name="T82" fmla="*/ 447 w 944"/>
              <a:gd name="T83" fmla="*/ 1635 h 1689"/>
              <a:gd name="T84" fmla="*/ 482 w 944"/>
              <a:gd name="T85" fmla="*/ 1633 h 1689"/>
              <a:gd name="T86" fmla="*/ 499 w 944"/>
              <a:gd name="T87" fmla="*/ 1532 h 1689"/>
              <a:gd name="T88" fmla="*/ 577 w 944"/>
              <a:gd name="T89" fmla="*/ 1251 h 1689"/>
              <a:gd name="T90" fmla="*/ 693 w 944"/>
              <a:gd name="T91" fmla="*/ 1149 h 1689"/>
              <a:gd name="T92" fmla="*/ 716 w 944"/>
              <a:gd name="T93" fmla="*/ 1201 h 1689"/>
              <a:gd name="T94" fmla="*/ 759 w 944"/>
              <a:gd name="T95" fmla="*/ 1372 h 1689"/>
              <a:gd name="T96" fmla="*/ 740 w 944"/>
              <a:gd name="T97" fmla="*/ 1495 h 1689"/>
              <a:gd name="T98" fmla="*/ 731 w 944"/>
              <a:gd name="T99" fmla="*/ 1599 h 1689"/>
              <a:gd name="T100" fmla="*/ 780 w 944"/>
              <a:gd name="T101" fmla="*/ 1672 h 1689"/>
              <a:gd name="T102" fmla="*/ 841 w 944"/>
              <a:gd name="T103" fmla="*/ 1684 h 1689"/>
              <a:gd name="T104" fmla="*/ 881 w 944"/>
              <a:gd name="T105" fmla="*/ 1655 h 1689"/>
              <a:gd name="T106" fmla="*/ 820 w 944"/>
              <a:gd name="T107" fmla="*/ 1567 h 1689"/>
              <a:gd name="T108" fmla="*/ 856 w 944"/>
              <a:gd name="T109" fmla="*/ 1392 h 1689"/>
              <a:gd name="T110" fmla="*/ 934 w 944"/>
              <a:gd name="T111" fmla="*/ 1009 h 1689"/>
              <a:gd name="T112" fmla="*/ 944 w 944"/>
              <a:gd name="T113" fmla="*/ 779 h 1689"/>
              <a:gd name="T114" fmla="*/ 685 w 944"/>
              <a:gd name="T115" fmla="*/ 270 h 1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44" h="1689">
                <a:moveTo>
                  <a:pt x="685" y="270"/>
                </a:moveTo>
                <a:lnTo>
                  <a:pt x="685" y="270"/>
                </a:lnTo>
                <a:lnTo>
                  <a:pt x="676" y="263"/>
                </a:lnTo>
                <a:lnTo>
                  <a:pt x="662" y="248"/>
                </a:lnTo>
                <a:lnTo>
                  <a:pt x="622" y="205"/>
                </a:lnTo>
                <a:lnTo>
                  <a:pt x="600" y="181"/>
                </a:lnTo>
                <a:lnTo>
                  <a:pt x="577" y="157"/>
                </a:lnTo>
                <a:lnTo>
                  <a:pt x="554" y="138"/>
                </a:lnTo>
                <a:lnTo>
                  <a:pt x="544" y="130"/>
                </a:lnTo>
                <a:lnTo>
                  <a:pt x="535" y="125"/>
                </a:lnTo>
                <a:lnTo>
                  <a:pt x="535" y="125"/>
                </a:lnTo>
                <a:lnTo>
                  <a:pt x="516" y="113"/>
                </a:lnTo>
                <a:lnTo>
                  <a:pt x="492" y="98"/>
                </a:lnTo>
                <a:lnTo>
                  <a:pt x="442" y="63"/>
                </a:lnTo>
                <a:lnTo>
                  <a:pt x="380" y="16"/>
                </a:lnTo>
                <a:lnTo>
                  <a:pt x="380" y="16"/>
                </a:lnTo>
                <a:lnTo>
                  <a:pt x="365" y="12"/>
                </a:lnTo>
                <a:lnTo>
                  <a:pt x="334" y="6"/>
                </a:lnTo>
                <a:lnTo>
                  <a:pt x="316" y="3"/>
                </a:lnTo>
                <a:lnTo>
                  <a:pt x="297" y="0"/>
                </a:lnTo>
                <a:lnTo>
                  <a:pt x="277" y="0"/>
                </a:lnTo>
                <a:lnTo>
                  <a:pt x="261" y="0"/>
                </a:lnTo>
                <a:lnTo>
                  <a:pt x="261" y="0"/>
                </a:lnTo>
                <a:lnTo>
                  <a:pt x="251" y="2"/>
                </a:lnTo>
                <a:lnTo>
                  <a:pt x="241" y="4"/>
                </a:lnTo>
                <a:lnTo>
                  <a:pt x="215" y="12"/>
                </a:lnTo>
                <a:lnTo>
                  <a:pt x="187" y="21"/>
                </a:lnTo>
                <a:lnTo>
                  <a:pt x="158" y="34"/>
                </a:lnTo>
                <a:lnTo>
                  <a:pt x="130" y="46"/>
                </a:lnTo>
                <a:lnTo>
                  <a:pt x="106" y="58"/>
                </a:lnTo>
                <a:lnTo>
                  <a:pt x="88" y="67"/>
                </a:lnTo>
                <a:lnTo>
                  <a:pt x="79" y="73"/>
                </a:lnTo>
                <a:lnTo>
                  <a:pt x="79" y="73"/>
                </a:lnTo>
                <a:lnTo>
                  <a:pt x="70" y="83"/>
                </a:lnTo>
                <a:lnTo>
                  <a:pt x="61" y="96"/>
                </a:lnTo>
                <a:lnTo>
                  <a:pt x="53" y="109"/>
                </a:lnTo>
                <a:lnTo>
                  <a:pt x="48" y="120"/>
                </a:lnTo>
                <a:lnTo>
                  <a:pt x="48" y="120"/>
                </a:lnTo>
                <a:lnTo>
                  <a:pt x="39" y="160"/>
                </a:lnTo>
                <a:lnTo>
                  <a:pt x="33" y="192"/>
                </a:lnTo>
                <a:lnTo>
                  <a:pt x="43" y="182"/>
                </a:lnTo>
                <a:lnTo>
                  <a:pt x="43" y="182"/>
                </a:lnTo>
                <a:lnTo>
                  <a:pt x="44" y="182"/>
                </a:lnTo>
                <a:lnTo>
                  <a:pt x="49" y="183"/>
                </a:lnTo>
                <a:lnTo>
                  <a:pt x="51" y="183"/>
                </a:lnTo>
                <a:lnTo>
                  <a:pt x="53" y="182"/>
                </a:lnTo>
                <a:lnTo>
                  <a:pt x="56" y="179"/>
                </a:lnTo>
                <a:lnTo>
                  <a:pt x="58" y="177"/>
                </a:lnTo>
                <a:lnTo>
                  <a:pt x="58" y="177"/>
                </a:lnTo>
                <a:lnTo>
                  <a:pt x="60" y="173"/>
                </a:lnTo>
                <a:lnTo>
                  <a:pt x="61" y="174"/>
                </a:lnTo>
                <a:lnTo>
                  <a:pt x="64" y="170"/>
                </a:lnTo>
                <a:lnTo>
                  <a:pt x="74" y="156"/>
                </a:lnTo>
                <a:lnTo>
                  <a:pt x="74" y="156"/>
                </a:lnTo>
                <a:lnTo>
                  <a:pt x="97" y="121"/>
                </a:lnTo>
                <a:lnTo>
                  <a:pt x="105" y="112"/>
                </a:lnTo>
                <a:lnTo>
                  <a:pt x="108" y="111"/>
                </a:lnTo>
                <a:lnTo>
                  <a:pt x="110" y="109"/>
                </a:lnTo>
                <a:lnTo>
                  <a:pt x="110" y="109"/>
                </a:lnTo>
                <a:lnTo>
                  <a:pt x="113" y="112"/>
                </a:lnTo>
                <a:lnTo>
                  <a:pt x="117" y="116"/>
                </a:lnTo>
                <a:lnTo>
                  <a:pt x="125" y="130"/>
                </a:lnTo>
                <a:lnTo>
                  <a:pt x="131" y="137"/>
                </a:lnTo>
                <a:lnTo>
                  <a:pt x="136" y="141"/>
                </a:lnTo>
                <a:lnTo>
                  <a:pt x="139" y="141"/>
                </a:lnTo>
                <a:lnTo>
                  <a:pt x="141" y="141"/>
                </a:lnTo>
                <a:lnTo>
                  <a:pt x="144" y="138"/>
                </a:lnTo>
                <a:lnTo>
                  <a:pt x="147" y="135"/>
                </a:lnTo>
                <a:lnTo>
                  <a:pt x="147" y="135"/>
                </a:lnTo>
                <a:lnTo>
                  <a:pt x="152" y="128"/>
                </a:lnTo>
                <a:lnTo>
                  <a:pt x="156" y="117"/>
                </a:lnTo>
                <a:lnTo>
                  <a:pt x="162" y="99"/>
                </a:lnTo>
                <a:lnTo>
                  <a:pt x="166" y="85"/>
                </a:lnTo>
                <a:lnTo>
                  <a:pt x="167" y="78"/>
                </a:lnTo>
                <a:lnTo>
                  <a:pt x="167" y="78"/>
                </a:lnTo>
                <a:lnTo>
                  <a:pt x="251" y="81"/>
                </a:lnTo>
                <a:lnTo>
                  <a:pt x="311" y="82"/>
                </a:lnTo>
                <a:lnTo>
                  <a:pt x="343" y="83"/>
                </a:lnTo>
                <a:lnTo>
                  <a:pt x="343" y="83"/>
                </a:lnTo>
                <a:lnTo>
                  <a:pt x="349" y="86"/>
                </a:lnTo>
                <a:lnTo>
                  <a:pt x="356" y="90"/>
                </a:lnTo>
                <a:lnTo>
                  <a:pt x="374" y="104"/>
                </a:lnTo>
                <a:lnTo>
                  <a:pt x="393" y="121"/>
                </a:lnTo>
                <a:lnTo>
                  <a:pt x="406" y="135"/>
                </a:lnTo>
                <a:lnTo>
                  <a:pt x="406" y="135"/>
                </a:lnTo>
                <a:lnTo>
                  <a:pt x="420" y="150"/>
                </a:lnTo>
                <a:lnTo>
                  <a:pt x="439" y="168"/>
                </a:lnTo>
                <a:lnTo>
                  <a:pt x="468" y="192"/>
                </a:lnTo>
                <a:lnTo>
                  <a:pt x="468" y="192"/>
                </a:lnTo>
                <a:lnTo>
                  <a:pt x="470" y="199"/>
                </a:lnTo>
                <a:lnTo>
                  <a:pt x="474" y="211"/>
                </a:lnTo>
                <a:lnTo>
                  <a:pt x="477" y="222"/>
                </a:lnTo>
                <a:lnTo>
                  <a:pt x="478" y="234"/>
                </a:lnTo>
                <a:lnTo>
                  <a:pt x="478" y="265"/>
                </a:lnTo>
                <a:lnTo>
                  <a:pt x="437" y="229"/>
                </a:lnTo>
                <a:lnTo>
                  <a:pt x="437" y="229"/>
                </a:lnTo>
                <a:lnTo>
                  <a:pt x="434" y="224"/>
                </a:lnTo>
                <a:lnTo>
                  <a:pt x="428" y="211"/>
                </a:lnTo>
                <a:lnTo>
                  <a:pt x="422" y="204"/>
                </a:lnTo>
                <a:lnTo>
                  <a:pt x="417" y="199"/>
                </a:lnTo>
                <a:lnTo>
                  <a:pt x="411" y="195"/>
                </a:lnTo>
                <a:lnTo>
                  <a:pt x="406" y="192"/>
                </a:lnTo>
                <a:lnTo>
                  <a:pt x="406" y="192"/>
                </a:lnTo>
                <a:lnTo>
                  <a:pt x="393" y="192"/>
                </a:lnTo>
                <a:lnTo>
                  <a:pt x="390" y="192"/>
                </a:lnTo>
                <a:lnTo>
                  <a:pt x="390" y="192"/>
                </a:lnTo>
                <a:lnTo>
                  <a:pt x="382" y="194"/>
                </a:lnTo>
                <a:lnTo>
                  <a:pt x="372" y="194"/>
                </a:lnTo>
                <a:lnTo>
                  <a:pt x="359" y="192"/>
                </a:lnTo>
                <a:lnTo>
                  <a:pt x="359" y="192"/>
                </a:lnTo>
                <a:lnTo>
                  <a:pt x="329" y="186"/>
                </a:lnTo>
                <a:lnTo>
                  <a:pt x="314" y="183"/>
                </a:lnTo>
                <a:lnTo>
                  <a:pt x="297" y="182"/>
                </a:lnTo>
                <a:lnTo>
                  <a:pt x="297" y="182"/>
                </a:lnTo>
                <a:lnTo>
                  <a:pt x="293" y="182"/>
                </a:lnTo>
                <a:lnTo>
                  <a:pt x="288" y="183"/>
                </a:lnTo>
                <a:lnTo>
                  <a:pt x="277" y="189"/>
                </a:lnTo>
                <a:lnTo>
                  <a:pt x="267" y="195"/>
                </a:lnTo>
                <a:lnTo>
                  <a:pt x="258" y="204"/>
                </a:lnTo>
                <a:lnTo>
                  <a:pt x="249" y="212"/>
                </a:lnTo>
                <a:lnTo>
                  <a:pt x="241" y="221"/>
                </a:lnTo>
                <a:lnTo>
                  <a:pt x="236" y="229"/>
                </a:lnTo>
                <a:lnTo>
                  <a:pt x="235" y="234"/>
                </a:lnTo>
                <a:lnTo>
                  <a:pt x="235" y="234"/>
                </a:lnTo>
                <a:lnTo>
                  <a:pt x="235" y="243"/>
                </a:lnTo>
                <a:lnTo>
                  <a:pt x="232" y="251"/>
                </a:lnTo>
                <a:lnTo>
                  <a:pt x="229" y="265"/>
                </a:lnTo>
                <a:lnTo>
                  <a:pt x="229" y="265"/>
                </a:lnTo>
                <a:lnTo>
                  <a:pt x="226" y="281"/>
                </a:lnTo>
                <a:lnTo>
                  <a:pt x="223" y="294"/>
                </a:lnTo>
                <a:lnTo>
                  <a:pt x="223" y="300"/>
                </a:lnTo>
                <a:lnTo>
                  <a:pt x="224" y="307"/>
                </a:lnTo>
                <a:lnTo>
                  <a:pt x="224" y="307"/>
                </a:lnTo>
                <a:lnTo>
                  <a:pt x="228" y="322"/>
                </a:lnTo>
                <a:lnTo>
                  <a:pt x="233" y="340"/>
                </a:lnTo>
                <a:lnTo>
                  <a:pt x="240" y="359"/>
                </a:lnTo>
                <a:lnTo>
                  <a:pt x="250" y="348"/>
                </a:lnTo>
                <a:lnTo>
                  <a:pt x="261" y="374"/>
                </a:lnTo>
                <a:lnTo>
                  <a:pt x="271" y="364"/>
                </a:lnTo>
                <a:lnTo>
                  <a:pt x="271" y="364"/>
                </a:lnTo>
                <a:lnTo>
                  <a:pt x="273" y="362"/>
                </a:lnTo>
                <a:lnTo>
                  <a:pt x="279" y="364"/>
                </a:lnTo>
                <a:lnTo>
                  <a:pt x="290" y="366"/>
                </a:lnTo>
                <a:lnTo>
                  <a:pt x="302" y="370"/>
                </a:lnTo>
                <a:lnTo>
                  <a:pt x="306" y="373"/>
                </a:lnTo>
                <a:lnTo>
                  <a:pt x="307" y="374"/>
                </a:lnTo>
                <a:lnTo>
                  <a:pt x="307" y="374"/>
                </a:lnTo>
                <a:lnTo>
                  <a:pt x="307" y="375"/>
                </a:lnTo>
                <a:lnTo>
                  <a:pt x="308" y="377"/>
                </a:lnTo>
                <a:lnTo>
                  <a:pt x="315" y="378"/>
                </a:lnTo>
                <a:lnTo>
                  <a:pt x="323" y="381"/>
                </a:lnTo>
                <a:lnTo>
                  <a:pt x="333" y="385"/>
                </a:lnTo>
                <a:lnTo>
                  <a:pt x="333" y="385"/>
                </a:lnTo>
                <a:lnTo>
                  <a:pt x="359" y="397"/>
                </a:lnTo>
                <a:lnTo>
                  <a:pt x="373" y="403"/>
                </a:lnTo>
                <a:lnTo>
                  <a:pt x="380" y="405"/>
                </a:lnTo>
                <a:lnTo>
                  <a:pt x="385" y="405"/>
                </a:lnTo>
                <a:lnTo>
                  <a:pt x="431" y="405"/>
                </a:lnTo>
                <a:lnTo>
                  <a:pt x="431" y="405"/>
                </a:lnTo>
                <a:lnTo>
                  <a:pt x="429" y="408"/>
                </a:lnTo>
                <a:lnTo>
                  <a:pt x="424" y="416"/>
                </a:lnTo>
                <a:lnTo>
                  <a:pt x="412" y="427"/>
                </a:lnTo>
                <a:lnTo>
                  <a:pt x="395" y="442"/>
                </a:lnTo>
                <a:lnTo>
                  <a:pt x="395" y="442"/>
                </a:lnTo>
                <a:lnTo>
                  <a:pt x="387" y="448"/>
                </a:lnTo>
                <a:lnTo>
                  <a:pt x="384" y="453"/>
                </a:lnTo>
                <a:lnTo>
                  <a:pt x="378" y="461"/>
                </a:lnTo>
                <a:lnTo>
                  <a:pt x="376" y="464"/>
                </a:lnTo>
                <a:lnTo>
                  <a:pt x="368" y="466"/>
                </a:lnTo>
                <a:lnTo>
                  <a:pt x="356" y="469"/>
                </a:lnTo>
                <a:lnTo>
                  <a:pt x="338" y="473"/>
                </a:lnTo>
                <a:lnTo>
                  <a:pt x="338" y="473"/>
                </a:lnTo>
                <a:lnTo>
                  <a:pt x="301" y="481"/>
                </a:lnTo>
                <a:lnTo>
                  <a:pt x="272" y="486"/>
                </a:lnTo>
                <a:lnTo>
                  <a:pt x="250" y="492"/>
                </a:lnTo>
                <a:lnTo>
                  <a:pt x="229" y="499"/>
                </a:lnTo>
                <a:lnTo>
                  <a:pt x="229" y="499"/>
                </a:lnTo>
                <a:lnTo>
                  <a:pt x="211" y="505"/>
                </a:lnTo>
                <a:lnTo>
                  <a:pt x="198" y="512"/>
                </a:lnTo>
                <a:lnTo>
                  <a:pt x="192" y="513"/>
                </a:lnTo>
                <a:lnTo>
                  <a:pt x="187" y="513"/>
                </a:lnTo>
                <a:lnTo>
                  <a:pt x="183" y="512"/>
                </a:lnTo>
                <a:lnTo>
                  <a:pt x="178" y="509"/>
                </a:lnTo>
                <a:lnTo>
                  <a:pt x="178" y="509"/>
                </a:lnTo>
                <a:lnTo>
                  <a:pt x="170" y="499"/>
                </a:lnTo>
                <a:lnTo>
                  <a:pt x="157" y="478"/>
                </a:lnTo>
                <a:lnTo>
                  <a:pt x="125" y="421"/>
                </a:lnTo>
                <a:lnTo>
                  <a:pt x="93" y="365"/>
                </a:lnTo>
                <a:lnTo>
                  <a:pt x="79" y="338"/>
                </a:lnTo>
                <a:lnTo>
                  <a:pt x="79" y="338"/>
                </a:lnTo>
                <a:lnTo>
                  <a:pt x="81" y="335"/>
                </a:lnTo>
                <a:lnTo>
                  <a:pt x="86" y="329"/>
                </a:lnTo>
                <a:lnTo>
                  <a:pt x="90" y="321"/>
                </a:lnTo>
                <a:lnTo>
                  <a:pt x="92" y="314"/>
                </a:lnTo>
                <a:lnTo>
                  <a:pt x="95" y="307"/>
                </a:lnTo>
                <a:lnTo>
                  <a:pt x="95" y="307"/>
                </a:lnTo>
                <a:lnTo>
                  <a:pt x="99" y="286"/>
                </a:lnTo>
                <a:lnTo>
                  <a:pt x="101" y="264"/>
                </a:lnTo>
                <a:lnTo>
                  <a:pt x="101" y="243"/>
                </a:lnTo>
                <a:lnTo>
                  <a:pt x="101" y="237"/>
                </a:lnTo>
                <a:lnTo>
                  <a:pt x="100" y="234"/>
                </a:lnTo>
                <a:lnTo>
                  <a:pt x="100" y="234"/>
                </a:lnTo>
                <a:lnTo>
                  <a:pt x="97" y="233"/>
                </a:lnTo>
                <a:lnTo>
                  <a:pt x="92" y="233"/>
                </a:lnTo>
                <a:lnTo>
                  <a:pt x="88" y="235"/>
                </a:lnTo>
                <a:lnTo>
                  <a:pt x="84" y="239"/>
                </a:lnTo>
                <a:lnTo>
                  <a:pt x="84" y="239"/>
                </a:lnTo>
                <a:lnTo>
                  <a:pt x="64" y="265"/>
                </a:lnTo>
                <a:lnTo>
                  <a:pt x="64" y="265"/>
                </a:lnTo>
                <a:lnTo>
                  <a:pt x="64" y="243"/>
                </a:lnTo>
                <a:lnTo>
                  <a:pt x="65" y="226"/>
                </a:lnTo>
                <a:lnTo>
                  <a:pt x="64" y="213"/>
                </a:lnTo>
                <a:lnTo>
                  <a:pt x="64" y="213"/>
                </a:lnTo>
                <a:lnTo>
                  <a:pt x="62" y="198"/>
                </a:lnTo>
                <a:lnTo>
                  <a:pt x="61" y="194"/>
                </a:lnTo>
                <a:lnTo>
                  <a:pt x="60" y="192"/>
                </a:lnTo>
                <a:lnTo>
                  <a:pt x="58" y="192"/>
                </a:lnTo>
                <a:lnTo>
                  <a:pt x="43" y="203"/>
                </a:lnTo>
                <a:lnTo>
                  <a:pt x="43" y="203"/>
                </a:lnTo>
                <a:lnTo>
                  <a:pt x="36" y="202"/>
                </a:lnTo>
                <a:lnTo>
                  <a:pt x="30" y="202"/>
                </a:lnTo>
                <a:lnTo>
                  <a:pt x="22" y="203"/>
                </a:lnTo>
                <a:lnTo>
                  <a:pt x="22" y="203"/>
                </a:lnTo>
                <a:lnTo>
                  <a:pt x="20" y="204"/>
                </a:lnTo>
                <a:lnTo>
                  <a:pt x="18" y="207"/>
                </a:lnTo>
                <a:lnTo>
                  <a:pt x="14" y="215"/>
                </a:lnTo>
                <a:lnTo>
                  <a:pt x="9" y="225"/>
                </a:lnTo>
                <a:lnTo>
                  <a:pt x="7" y="238"/>
                </a:lnTo>
                <a:lnTo>
                  <a:pt x="3" y="251"/>
                </a:lnTo>
                <a:lnTo>
                  <a:pt x="2" y="263"/>
                </a:lnTo>
                <a:lnTo>
                  <a:pt x="0" y="273"/>
                </a:lnTo>
                <a:lnTo>
                  <a:pt x="2" y="281"/>
                </a:lnTo>
                <a:lnTo>
                  <a:pt x="2" y="281"/>
                </a:lnTo>
                <a:lnTo>
                  <a:pt x="8" y="295"/>
                </a:lnTo>
                <a:lnTo>
                  <a:pt x="17" y="312"/>
                </a:lnTo>
                <a:lnTo>
                  <a:pt x="27" y="333"/>
                </a:lnTo>
                <a:lnTo>
                  <a:pt x="27" y="333"/>
                </a:lnTo>
                <a:lnTo>
                  <a:pt x="55" y="425"/>
                </a:lnTo>
                <a:lnTo>
                  <a:pt x="77" y="494"/>
                </a:lnTo>
                <a:lnTo>
                  <a:pt x="90" y="535"/>
                </a:lnTo>
                <a:lnTo>
                  <a:pt x="90" y="535"/>
                </a:lnTo>
                <a:lnTo>
                  <a:pt x="97" y="555"/>
                </a:lnTo>
                <a:lnTo>
                  <a:pt x="103" y="564"/>
                </a:lnTo>
                <a:lnTo>
                  <a:pt x="109" y="573"/>
                </a:lnTo>
                <a:lnTo>
                  <a:pt x="115" y="580"/>
                </a:lnTo>
                <a:lnTo>
                  <a:pt x="122" y="588"/>
                </a:lnTo>
                <a:lnTo>
                  <a:pt x="130" y="593"/>
                </a:lnTo>
                <a:lnTo>
                  <a:pt x="136" y="597"/>
                </a:lnTo>
                <a:lnTo>
                  <a:pt x="136" y="597"/>
                </a:lnTo>
                <a:lnTo>
                  <a:pt x="149" y="600"/>
                </a:lnTo>
                <a:lnTo>
                  <a:pt x="171" y="601"/>
                </a:lnTo>
                <a:lnTo>
                  <a:pt x="231" y="603"/>
                </a:lnTo>
                <a:lnTo>
                  <a:pt x="333" y="603"/>
                </a:lnTo>
                <a:lnTo>
                  <a:pt x="333" y="603"/>
                </a:lnTo>
                <a:lnTo>
                  <a:pt x="346" y="601"/>
                </a:lnTo>
                <a:lnTo>
                  <a:pt x="362" y="599"/>
                </a:lnTo>
                <a:lnTo>
                  <a:pt x="396" y="590"/>
                </a:lnTo>
                <a:lnTo>
                  <a:pt x="425" y="583"/>
                </a:lnTo>
                <a:lnTo>
                  <a:pt x="433" y="582"/>
                </a:lnTo>
                <a:lnTo>
                  <a:pt x="435" y="582"/>
                </a:lnTo>
                <a:lnTo>
                  <a:pt x="437" y="582"/>
                </a:lnTo>
                <a:lnTo>
                  <a:pt x="437" y="582"/>
                </a:lnTo>
                <a:lnTo>
                  <a:pt x="438" y="586"/>
                </a:lnTo>
                <a:lnTo>
                  <a:pt x="442" y="592"/>
                </a:lnTo>
                <a:lnTo>
                  <a:pt x="453" y="610"/>
                </a:lnTo>
                <a:lnTo>
                  <a:pt x="478" y="649"/>
                </a:lnTo>
                <a:lnTo>
                  <a:pt x="478" y="649"/>
                </a:lnTo>
                <a:lnTo>
                  <a:pt x="481" y="654"/>
                </a:lnTo>
                <a:lnTo>
                  <a:pt x="483" y="664"/>
                </a:lnTo>
                <a:lnTo>
                  <a:pt x="487" y="689"/>
                </a:lnTo>
                <a:lnTo>
                  <a:pt x="491" y="722"/>
                </a:lnTo>
                <a:lnTo>
                  <a:pt x="495" y="758"/>
                </a:lnTo>
                <a:lnTo>
                  <a:pt x="501" y="823"/>
                </a:lnTo>
                <a:lnTo>
                  <a:pt x="504" y="852"/>
                </a:lnTo>
                <a:lnTo>
                  <a:pt x="545" y="857"/>
                </a:lnTo>
                <a:lnTo>
                  <a:pt x="545" y="857"/>
                </a:lnTo>
                <a:lnTo>
                  <a:pt x="517" y="945"/>
                </a:lnTo>
                <a:lnTo>
                  <a:pt x="496" y="1007"/>
                </a:lnTo>
                <a:lnTo>
                  <a:pt x="491" y="1029"/>
                </a:lnTo>
                <a:lnTo>
                  <a:pt x="488" y="1039"/>
                </a:lnTo>
                <a:lnTo>
                  <a:pt x="488" y="1039"/>
                </a:lnTo>
                <a:lnTo>
                  <a:pt x="487" y="1048"/>
                </a:lnTo>
                <a:lnTo>
                  <a:pt x="482" y="1067"/>
                </a:lnTo>
                <a:lnTo>
                  <a:pt x="465" y="1123"/>
                </a:lnTo>
                <a:lnTo>
                  <a:pt x="442" y="1205"/>
                </a:lnTo>
                <a:lnTo>
                  <a:pt x="468" y="1220"/>
                </a:lnTo>
                <a:lnTo>
                  <a:pt x="468" y="1220"/>
                </a:lnTo>
                <a:lnTo>
                  <a:pt x="463" y="1233"/>
                </a:lnTo>
                <a:lnTo>
                  <a:pt x="452" y="1267"/>
                </a:lnTo>
                <a:lnTo>
                  <a:pt x="446" y="1289"/>
                </a:lnTo>
                <a:lnTo>
                  <a:pt x="439" y="1312"/>
                </a:lnTo>
                <a:lnTo>
                  <a:pt x="434" y="1337"/>
                </a:lnTo>
                <a:lnTo>
                  <a:pt x="431" y="1360"/>
                </a:lnTo>
                <a:lnTo>
                  <a:pt x="431" y="1360"/>
                </a:lnTo>
                <a:lnTo>
                  <a:pt x="430" y="1385"/>
                </a:lnTo>
                <a:lnTo>
                  <a:pt x="430" y="1411"/>
                </a:lnTo>
                <a:lnTo>
                  <a:pt x="434" y="1464"/>
                </a:lnTo>
                <a:lnTo>
                  <a:pt x="434" y="1488"/>
                </a:lnTo>
                <a:lnTo>
                  <a:pt x="435" y="1508"/>
                </a:lnTo>
                <a:lnTo>
                  <a:pt x="434" y="1524"/>
                </a:lnTo>
                <a:lnTo>
                  <a:pt x="433" y="1528"/>
                </a:lnTo>
                <a:lnTo>
                  <a:pt x="431" y="1532"/>
                </a:lnTo>
                <a:lnTo>
                  <a:pt x="431" y="1532"/>
                </a:lnTo>
                <a:lnTo>
                  <a:pt x="416" y="1550"/>
                </a:lnTo>
                <a:lnTo>
                  <a:pt x="407" y="1560"/>
                </a:lnTo>
                <a:lnTo>
                  <a:pt x="395" y="1568"/>
                </a:lnTo>
                <a:lnTo>
                  <a:pt x="395" y="1568"/>
                </a:lnTo>
                <a:lnTo>
                  <a:pt x="376" y="1580"/>
                </a:lnTo>
                <a:lnTo>
                  <a:pt x="350" y="1595"/>
                </a:lnTo>
                <a:lnTo>
                  <a:pt x="336" y="1603"/>
                </a:lnTo>
                <a:lnTo>
                  <a:pt x="325" y="1612"/>
                </a:lnTo>
                <a:lnTo>
                  <a:pt x="316" y="1619"/>
                </a:lnTo>
                <a:lnTo>
                  <a:pt x="312" y="1625"/>
                </a:lnTo>
                <a:lnTo>
                  <a:pt x="312" y="1625"/>
                </a:lnTo>
                <a:lnTo>
                  <a:pt x="311" y="1630"/>
                </a:lnTo>
                <a:lnTo>
                  <a:pt x="310" y="1635"/>
                </a:lnTo>
                <a:lnTo>
                  <a:pt x="310" y="1642"/>
                </a:lnTo>
                <a:lnTo>
                  <a:pt x="311" y="1647"/>
                </a:lnTo>
                <a:lnTo>
                  <a:pt x="312" y="1652"/>
                </a:lnTo>
                <a:lnTo>
                  <a:pt x="315" y="1658"/>
                </a:lnTo>
                <a:lnTo>
                  <a:pt x="319" y="1663"/>
                </a:lnTo>
                <a:lnTo>
                  <a:pt x="323" y="1667"/>
                </a:lnTo>
                <a:lnTo>
                  <a:pt x="323" y="1667"/>
                </a:lnTo>
                <a:lnTo>
                  <a:pt x="329" y="1671"/>
                </a:lnTo>
                <a:lnTo>
                  <a:pt x="337" y="1672"/>
                </a:lnTo>
                <a:lnTo>
                  <a:pt x="347" y="1673"/>
                </a:lnTo>
                <a:lnTo>
                  <a:pt x="358" y="1674"/>
                </a:lnTo>
                <a:lnTo>
                  <a:pt x="368" y="1673"/>
                </a:lnTo>
                <a:lnTo>
                  <a:pt x="377" y="1672"/>
                </a:lnTo>
                <a:lnTo>
                  <a:pt x="385" y="1669"/>
                </a:lnTo>
                <a:lnTo>
                  <a:pt x="390" y="1667"/>
                </a:lnTo>
                <a:lnTo>
                  <a:pt x="390" y="1667"/>
                </a:lnTo>
                <a:lnTo>
                  <a:pt x="395" y="1663"/>
                </a:lnTo>
                <a:lnTo>
                  <a:pt x="403" y="1658"/>
                </a:lnTo>
                <a:lnTo>
                  <a:pt x="422" y="1647"/>
                </a:lnTo>
                <a:lnTo>
                  <a:pt x="447" y="1635"/>
                </a:lnTo>
                <a:lnTo>
                  <a:pt x="447" y="1635"/>
                </a:lnTo>
                <a:lnTo>
                  <a:pt x="447" y="1635"/>
                </a:lnTo>
                <a:lnTo>
                  <a:pt x="447" y="1637"/>
                </a:lnTo>
                <a:lnTo>
                  <a:pt x="452" y="1637"/>
                </a:lnTo>
                <a:lnTo>
                  <a:pt x="463" y="1635"/>
                </a:lnTo>
                <a:lnTo>
                  <a:pt x="463" y="1635"/>
                </a:lnTo>
                <a:lnTo>
                  <a:pt x="474" y="1634"/>
                </a:lnTo>
                <a:lnTo>
                  <a:pt x="482" y="1633"/>
                </a:lnTo>
                <a:lnTo>
                  <a:pt x="483" y="1633"/>
                </a:lnTo>
                <a:lnTo>
                  <a:pt x="486" y="1632"/>
                </a:lnTo>
                <a:lnTo>
                  <a:pt x="488" y="1625"/>
                </a:lnTo>
                <a:lnTo>
                  <a:pt x="488" y="1625"/>
                </a:lnTo>
                <a:lnTo>
                  <a:pt x="491" y="1608"/>
                </a:lnTo>
                <a:lnTo>
                  <a:pt x="494" y="1584"/>
                </a:lnTo>
                <a:lnTo>
                  <a:pt x="499" y="1532"/>
                </a:lnTo>
                <a:lnTo>
                  <a:pt x="499" y="1532"/>
                </a:lnTo>
                <a:lnTo>
                  <a:pt x="507" y="1498"/>
                </a:lnTo>
                <a:lnTo>
                  <a:pt x="520" y="1442"/>
                </a:lnTo>
                <a:lnTo>
                  <a:pt x="536" y="1382"/>
                </a:lnTo>
                <a:lnTo>
                  <a:pt x="551" y="1334"/>
                </a:lnTo>
                <a:lnTo>
                  <a:pt x="551" y="1334"/>
                </a:lnTo>
                <a:lnTo>
                  <a:pt x="562" y="1301"/>
                </a:lnTo>
                <a:lnTo>
                  <a:pt x="570" y="1273"/>
                </a:lnTo>
                <a:lnTo>
                  <a:pt x="577" y="1251"/>
                </a:lnTo>
                <a:lnTo>
                  <a:pt x="613" y="1257"/>
                </a:lnTo>
                <a:lnTo>
                  <a:pt x="613" y="1257"/>
                </a:lnTo>
                <a:lnTo>
                  <a:pt x="626" y="1236"/>
                </a:lnTo>
                <a:lnTo>
                  <a:pt x="639" y="1215"/>
                </a:lnTo>
                <a:lnTo>
                  <a:pt x="656" y="1193"/>
                </a:lnTo>
                <a:lnTo>
                  <a:pt x="671" y="1171"/>
                </a:lnTo>
                <a:lnTo>
                  <a:pt x="687" y="1154"/>
                </a:lnTo>
                <a:lnTo>
                  <a:pt x="693" y="1149"/>
                </a:lnTo>
                <a:lnTo>
                  <a:pt x="698" y="1145"/>
                </a:lnTo>
                <a:lnTo>
                  <a:pt x="703" y="1145"/>
                </a:lnTo>
                <a:lnTo>
                  <a:pt x="705" y="1146"/>
                </a:lnTo>
                <a:lnTo>
                  <a:pt x="706" y="1148"/>
                </a:lnTo>
                <a:lnTo>
                  <a:pt x="706" y="1148"/>
                </a:lnTo>
                <a:lnTo>
                  <a:pt x="710" y="1161"/>
                </a:lnTo>
                <a:lnTo>
                  <a:pt x="714" y="1179"/>
                </a:lnTo>
                <a:lnTo>
                  <a:pt x="716" y="1201"/>
                </a:lnTo>
                <a:lnTo>
                  <a:pt x="718" y="1224"/>
                </a:lnTo>
                <a:lnTo>
                  <a:pt x="720" y="1264"/>
                </a:lnTo>
                <a:lnTo>
                  <a:pt x="722" y="1283"/>
                </a:lnTo>
                <a:lnTo>
                  <a:pt x="758" y="1283"/>
                </a:lnTo>
                <a:lnTo>
                  <a:pt x="758" y="1283"/>
                </a:lnTo>
                <a:lnTo>
                  <a:pt x="760" y="1321"/>
                </a:lnTo>
                <a:lnTo>
                  <a:pt x="760" y="1355"/>
                </a:lnTo>
                <a:lnTo>
                  <a:pt x="759" y="1372"/>
                </a:lnTo>
                <a:lnTo>
                  <a:pt x="758" y="1386"/>
                </a:lnTo>
                <a:lnTo>
                  <a:pt x="758" y="1386"/>
                </a:lnTo>
                <a:lnTo>
                  <a:pt x="754" y="1411"/>
                </a:lnTo>
                <a:lnTo>
                  <a:pt x="749" y="1436"/>
                </a:lnTo>
                <a:lnTo>
                  <a:pt x="745" y="1456"/>
                </a:lnTo>
                <a:lnTo>
                  <a:pt x="742" y="1475"/>
                </a:lnTo>
                <a:lnTo>
                  <a:pt x="742" y="1475"/>
                </a:lnTo>
                <a:lnTo>
                  <a:pt x="740" y="1495"/>
                </a:lnTo>
                <a:lnTo>
                  <a:pt x="735" y="1519"/>
                </a:lnTo>
                <a:lnTo>
                  <a:pt x="729" y="1541"/>
                </a:lnTo>
                <a:lnTo>
                  <a:pt x="727" y="1558"/>
                </a:lnTo>
                <a:lnTo>
                  <a:pt x="727" y="1558"/>
                </a:lnTo>
                <a:lnTo>
                  <a:pt x="725" y="1569"/>
                </a:lnTo>
                <a:lnTo>
                  <a:pt x="727" y="1584"/>
                </a:lnTo>
                <a:lnTo>
                  <a:pt x="727" y="1584"/>
                </a:lnTo>
                <a:lnTo>
                  <a:pt x="731" y="1599"/>
                </a:lnTo>
                <a:lnTo>
                  <a:pt x="737" y="1616"/>
                </a:lnTo>
                <a:lnTo>
                  <a:pt x="742" y="1630"/>
                </a:lnTo>
                <a:lnTo>
                  <a:pt x="747" y="1641"/>
                </a:lnTo>
                <a:lnTo>
                  <a:pt x="747" y="1641"/>
                </a:lnTo>
                <a:lnTo>
                  <a:pt x="751" y="1646"/>
                </a:lnTo>
                <a:lnTo>
                  <a:pt x="758" y="1654"/>
                </a:lnTo>
                <a:lnTo>
                  <a:pt x="768" y="1663"/>
                </a:lnTo>
                <a:lnTo>
                  <a:pt x="780" y="1672"/>
                </a:lnTo>
                <a:lnTo>
                  <a:pt x="793" y="1680"/>
                </a:lnTo>
                <a:lnTo>
                  <a:pt x="806" y="1686"/>
                </a:lnTo>
                <a:lnTo>
                  <a:pt x="812" y="1689"/>
                </a:lnTo>
                <a:lnTo>
                  <a:pt x="819" y="1689"/>
                </a:lnTo>
                <a:lnTo>
                  <a:pt x="825" y="1689"/>
                </a:lnTo>
                <a:lnTo>
                  <a:pt x="830" y="1687"/>
                </a:lnTo>
                <a:lnTo>
                  <a:pt x="830" y="1687"/>
                </a:lnTo>
                <a:lnTo>
                  <a:pt x="841" y="1684"/>
                </a:lnTo>
                <a:lnTo>
                  <a:pt x="851" y="1681"/>
                </a:lnTo>
                <a:lnTo>
                  <a:pt x="868" y="1676"/>
                </a:lnTo>
                <a:lnTo>
                  <a:pt x="874" y="1673"/>
                </a:lnTo>
                <a:lnTo>
                  <a:pt x="878" y="1671"/>
                </a:lnTo>
                <a:lnTo>
                  <a:pt x="882" y="1667"/>
                </a:lnTo>
                <a:lnTo>
                  <a:pt x="882" y="1661"/>
                </a:lnTo>
                <a:lnTo>
                  <a:pt x="882" y="1661"/>
                </a:lnTo>
                <a:lnTo>
                  <a:pt x="881" y="1655"/>
                </a:lnTo>
                <a:lnTo>
                  <a:pt x="878" y="1648"/>
                </a:lnTo>
                <a:lnTo>
                  <a:pt x="869" y="1633"/>
                </a:lnTo>
                <a:lnTo>
                  <a:pt x="856" y="1616"/>
                </a:lnTo>
                <a:lnTo>
                  <a:pt x="841" y="1599"/>
                </a:lnTo>
                <a:lnTo>
                  <a:pt x="841" y="1599"/>
                </a:lnTo>
                <a:lnTo>
                  <a:pt x="833" y="1590"/>
                </a:lnTo>
                <a:lnTo>
                  <a:pt x="825" y="1578"/>
                </a:lnTo>
                <a:lnTo>
                  <a:pt x="820" y="1567"/>
                </a:lnTo>
                <a:lnTo>
                  <a:pt x="815" y="1555"/>
                </a:lnTo>
                <a:lnTo>
                  <a:pt x="807" y="1534"/>
                </a:lnTo>
                <a:lnTo>
                  <a:pt x="804" y="1526"/>
                </a:lnTo>
                <a:lnTo>
                  <a:pt x="804" y="1526"/>
                </a:lnTo>
                <a:lnTo>
                  <a:pt x="826" y="1469"/>
                </a:lnTo>
                <a:lnTo>
                  <a:pt x="845" y="1424"/>
                </a:lnTo>
                <a:lnTo>
                  <a:pt x="856" y="1392"/>
                </a:lnTo>
                <a:lnTo>
                  <a:pt x="856" y="1392"/>
                </a:lnTo>
                <a:lnTo>
                  <a:pt x="863" y="1364"/>
                </a:lnTo>
                <a:lnTo>
                  <a:pt x="870" y="1332"/>
                </a:lnTo>
                <a:lnTo>
                  <a:pt x="877" y="1293"/>
                </a:lnTo>
                <a:lnTo>
                  <a:pt x="929" y="1283"/>
                </a:lnTo>
                <a:lnTo>
                  <a:pt x="929" y="1283"/>
                </a:lnTo>
                <a:lnTo>
                  <a:pt x="934" y="1023"/>
                </a:lnTo>
                <a:lnTo>
                  <a:pt x="934" y="1023"/>
                </a:lnTo>
                <a:lnTo>
                  <a:pt x="934" y="1009"/>
                </a:lnTo>
                <a:lnTo>
                  <a:pt x="933" y="992"/>
                </a:lnTo>
                <a:lnTo>
                  <a:pt x="929" y="958"/>
                </a:lnTo>
                <a:lnTo>
                  <a:pt x="924" y="922"/>
                </a:lnTo>
                <a:lnTo>
                  <a:pt x="916" y="887"/>
                </a:lnTo>
                <a:lnTo>
                  <a:pt x="904" y="828"/>
                </a:lnTo>
                <a:lnTo>
                  <a:pt x="898" y="805"/>
                </a:lnTo>
                <a:lnTo>
                  <a:pt x="944" y="779"/>
                </a:lnTo>
                <a:lnTo>
                  <a:pt x="944" y="779"/>
                </a:lnTo>
                <a:lnTo>
                  <a:pt x="905" y="700"/>
                </a:lnTo>
                <a:lnTo>
                  <a:pt x="820" y="527"/>
                </a:lnTo>
                <a:lnTo>
                  <a:pt x="773" y="434"/>
                </a:lnTo>
                <a:lnTo>
                  <a:pt x="732" y="352"/>
                </a:lnTo>
                <a:lnTo>
                  <a:pt x="701" y="294"/>
                </a:lnTo>
                <a:lnTo>
                  <a:pt x="690" y="277"/>
                </a:lnTo>
                <a:lnTo>
                  <a:pt x="685" y="270"/>
                </a:lnTo>
                <a:lnTo>
                  <a:pt x="685" y="270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2">
            <a:extLst>
              <a:ext uri="{FF2B5EF4-FFF2-40B4-BE49-F238E27FC236}">
                <a16:creationId xmlns:a16="http://schemas.microsoft.com/office/drawing/2014/main" id="{307F1454-1192-6629-5DB1-14CC73EE2E2F}"/>
              </a:ext>
            </a:extLst>
          </p:cNvPr>
          <p:cNvSpPr>
            <a:spLocks noEditPoints="1"/>
          </p:cNvSpPr>
          <p:nvPr/>
        </p:nvSpPr>
        <p:spPr bwMode="auto">
          <a:xfrm>
            <a:off x="1617386" y="3771941"/>
            <a:ext cx="741918" cy="2661256"/>
          </a:xfrm>
          <a:custGeom>
            <a:avLst/>
            <a:gdLst>
              <a:gd name="T0" fmla="*/ 79 w 569"/>
              <a:gd name="T1" fmla="*/ 1174 h 2041"/>
              <a:gd name="T2" fmla="*/ 56 w 569"/>
              <a:gd name="T3" fmla="*/ 1581 h 2041"/>
              <a:gd name="T4" fmla="*/ 88 w 569"/>
              <a:gd name="T5" fmla="*/ 1635 h 2041"/>
              <a:gd name="T6" fmla="*/ 103 w 569"/>
              <a:gd name="T7" fmla="*/ 1838 h 2041"/>
              <a:gd name="T8" fmla="*/ 90 w 569"/>
              <a:gd name="T9" fmla="*/ 1926 h 2041"/>
              <a:gd name="T10" fmla="*/ 2 w 569"/>
              <a:gd name="T11" fmla="*/ 1988 h 2041"/>
              <a:gd name="T12" fmla="*/ 17 w 569"/>
              <a:gd name="T13" fmla="*/ 2035 h 2041"/>
              <a:gd name="T14" fmla="*/ 85 w 569"/>
              <a:gd name="T15" fmla="*/ 2024 h 2041"/>
              <a:gd name="T16" fmla="*/ 158 w 569"/>
              <a:gd name="T17" fmla="*/ 1998 h 2041"/>
              <a:gd name="T18" fmla="*/ 189 w 569"/>
              <a:gd name="T19" fmla="*/ 1972 h 2041"/>
              <a:gd name="T20" fmla="*/ 178 w 569"/>
              <a:gd name="T21" fmla="*/ 1869 h 2041"/>
              <a:gd name="T22" fmla="*/ 208 w 569"/>
              <a:gd name="T23" fmla="*/ 1649 h 2041"/>
              <a:gd name="T24" fmla="*/ 281 w 569"/>
              <a:gd name="T25" fmla="*/ 1485 h 2041"/>
              <a:gd name="T26" fmla="*/ 333 w 569"/>
              <a:gd name="T27" fmla="*/ 1640 h 2041"/>
              <a:gd name="T28" fmla="*/ 398 w 569"/>
              <a:gd name="T29" fmla="*/ 1777 h 2041"/>
              <a:gd name="T30" fmla="*/ 423 w 569"/>
              <a:gd name="T31" fmla="*/ 1886 h 2041"/>
              <a:gd name="T32" fmla="*/ 421 w 569"/>
              <a:gd name="T33" fmla="*/ 1947 h 2041"/>
              <a:gd name="T34" fmla="*/ 451 w 569"/>
              <a:gd name="T35" fmla="*/ 2004 h 2041"/>
              <a:gd name="T36" fmla="*/ 533 w 569"/>
              <a:gd name="T37" fmla="*/ 2041 h 2041"/>
              <a:gd name="T38" fmla="*/ 569 w 569"/>
              <a:gd name="T39" fmla="*/ 2010 h 2041"/>
              <a:gd name="T40" fmla="*/ 515 w 569"/>
              <a:gd name="T41" fmla="*/ 1941 h 2041"/>
              <a:gd name="T42" fmla="*/ 490 w 569"/>
              <a:gd name="T43" fmla="*/ 1874 h 2041"/>
              <a:gd name="T44" fmla="*/ 499 w 569"/>
              <a:gd name="T45" fmla="*/ 1640 h 2041"/>
              <a:gd name="T46" fmla="*/ 520 w 569"/>
              <a:gd name="T47" fmla="*/ 1163 h 2041"/>
              <a:gd name="T48" fmla="*/ 473 w 569"/>
              <a:gd name="T49" fmla="*/ 337 h 2041"/>
              <a:gd name="T50" fmla="*/ 395 w 569"/>
              <a:gd name="T51" fmla="*/ 234 h 2041"/>
              <a:gd name="T52" fmla="*/ 328 w 569"/>
              <a:gd name="T53" fmla="*/ 161 h 2041"/>
              <a:gd name="T54" fmla="*/ 357 w 569"/>
              <a:gd name="T55" fmla="*/ 123 h 2041"/>
              <a:gd name="T56" fmla="*/ 329 w 569"/>
              <a:gd name="T57" fmla="*/ 126 h 2041"/>
              <a:gd name="T58" fmla="*/ 328 w 569"/>
              <a:gd name="T59" fmla="*/ 109 h 2041"/>
              <a:gd name="T60" fmla="*/ 390 w 569"/>
              <a:gd name="T61" fmla="*/ 36 h 2041"/>
              <a:gd name="T62" fmla="*/ 390 w 569"/>
              <a:gd name="T63" fmla="*/ 10 h 2041"/>
              <a:gd name="T64" fmla="*/ 384 w 569"/>
              <a:gd name="T65" fmla="*/ 0 h 2041"/>
              <a:gd name="T66" fmla="*/ 358 w 569"/>
              <a:gd name="T67" fmla="*/ 8 h 2041"/>
              <a:gd name="T68" fmla="*/ 331 w 569"/>
              <a:gd name="T69" fmla="*/ 30 h 2041"/>
              <a:gd name="T70" fmla="*/ 240 w 569"/>
              <a:gd name="T71" fmla="*/ 130 h 2041"/>
              <a:gd name="T72" fmla="*/ 217 w 569"/>
              <a:gd name="T73" fmla="*/ 131 h 2041"/>
              <a:gd name="T74" fmla="*/ 100 w 569"/>
              <a:gd name="T75" fmla="*/ 42 h 2041"/>
              <a:gd name="T76" fmla="*/ 78 w 569"/>
              <a:gd name="T77" fmla="*/ 49 h 2041"/>
              <a:gd name="T78" fmla="*/ 73 w 569"/>
              <a:gd name="T79" fmla="*/ 69 h 2041"/>
              <a:gd name="T80" fmla="*/ 79 w 569"/>
              <a:gd name="T81" fmla="*/ 103 h 2041"/>
              <a:gd name="T82" fmla="*/ 157 w 569"/>
              <a:gd name="T83" fmla="*/ 145 h 2041"/>
              <a:gd name="T84" fmla="*/ 142 w 569"/>
              <a:gd name="T85" fmla="*/ 187 h 2041"/>
              <a:gd name="T86" fmla="*/ 178 w 569"/>
              <a:gd name="T87" fmla="*/ 176 h 2041"/>
              <a:gd name="T88" fmla="*/ 61 w 569"/>
              <a:gd name="T89" fmla="*/ 402 h 2041"/>
              <a:gd name="T90" fmla="*/ 65 w 569"/>
              <a:gd name="T91" fmla="*/ 646 h 2041"/>
              <a:gd name="T92" fmla="*/ 250 w 569"/>
              <a:gd name="T93" fmla="*/ 213 h 2041"/>
              <a:gd name="T94" fmla="*/ 385 w 569"/>
              <a:gd name="T95" fmla="*/ 369 h 2041"/>
              <a:gd name="T96" fmla="*/ 344 w 569"/>
              <a:gd name="T97" fmla="*/ 555 h 2041"/>
              <a:gd name="T98" fmla="*/ 364 w 569"/>
              <a:gd name="T99" fmla="*/ 488 h 2041"/>
              <a:gd name="T100" fmla="*/ 373 w 569"/>
              <a:gd name="T101" fmla="*/ 432 h 2041"/>
              <a:gd name="T102" fmla="*/ 364 w 569"/>
              <a:gd name="T103" fmla="*/ 405 h 2041"/>
              <a:gd name="T104" fmla="*/ 359 w 569"/>
              <a:gd name="T105" fmla="*/ 350 h 2041"/>
              <a:gd name="T106" fmla="*/ 312 w 569"/>
              <a:gd name="T107" fmla="*/ 302 h 2041"/>
              <a:gd name="T108" fmla="*/ 271 w 569"/>
              <a:gd name="T109" fmla="*/ 291 h 2041"/>
              <a:gd name="T110" fmla="*/ 240 w 569"/>
              <a:gd name="T111" fmla="*/ 296 h 2041"/>
              <a:gd name="T112" fmla="*/ 193 w 569"/>
              <a:gd name="T113" fmla="*/ 332 h 2041"/>
              <a:gd name="T114" fmla="*/ 178 w 569"/>
              <a:gd name="T115" fmla="*/ 452 h 2041"/>
              <a:gd name="T116" fmla="*/ 178 w 569"/>
              <a:gd name="T117" fmla="*/ 472 h 2041"/>
              <a:gd name="T118" fmla="*/ 147 w 569"/>
              <a:gd name="T119" fmla="*/ 498 h 2041"/>
              <a:gd name="T120" fmla="*/ 182 w 569"/>
              <a:gd name="T121" fmla="*/ 315 h 20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69" h="2041">
                <a:moveTo>
                  <a:pt x="48" y="1173"/>
                </a:moveTo>
                <a:lnTo>
                  <a:pt x="48" y="1173"/>
                </a:lnTo>
                <a:lnTo>
                  <a:pt x="65" y="1174"/>
                </a:lnTo>
                <a:lnTo>
                  <a:pt x="73" y="1174"/>
                </a:lnTo>
                <a:lnTo>
                  <a:pt x="79" y="1174"/>
                </a:lnTo>
                <a:lnTo>
                  <a:pt x="79" y="1174"/>
                </a:lnTo>
                <a:lnTo>
                  <a:pt x="79" y="1173"/>
                </a:lnTo>
                <a:lnTo>
                  <a:pt x="79" y="1173"/>
                </a:lnTo>
                <a:lnTo>
                  <a:pt x="79" y="1174"/>
                </a:lnTo>
                <a:lnTo>
                  <a:pt x="79" y="1174"/>
                </a:lnTo>
                <a:lnTo>
                  <a:pt x="73" y="1212"/>
                </a:lnTo>
                <a:lnTo>
                  <a:pt x="64" y="1283"/>
                </a:lnTo>
                <a:lnTo>
                  <a:pt x="56" y="1356"/>
                </a:lnTo>
                <a:lnTo>
                  <a:pt x="55" y="1382"/>
                </a:lnTo>
                <a:lnTo>
                  <a:pt x="53" y="1396"/>
                </a:lnTo>
                <a:lnTo>
                  <a:pt x="53" y="1396"/>
                </a:lnTo>
                <a:lnTo>
                  <a:pt x="55" y="1511"/>
                </a:lnTo>
                <a:lnTo>
                  <a:pt x="56" y="1581"/>
                </a:lnTo>
                <a:lnTo>
                  <a:pt x="57" y="1604"/>
                </a:lnTo>
                <a:lnTo>
                  <a:pt x="59" y="1614"/>
                </a:lnTo>
                <a:lnTo>
                  <a:pt x="59" y="1614"/>
                </a:lnTo>
                <a:lnTo>
                  <a:pt x="61" y="1617"/>
                </a:lnTo>
                <a:lnTo>
                  <a:pt x="65" y="1618"/>
                </a:lnTo>
                <a:lnTo>
                  <a:pt x="75" y="1622"/>
                </a:lnTo>
                <a:lnTo>
                  <a:pt x="90" y="1625"/>
                </a:lnTo>
                <a:lnTo>
                  <a:pt x="90" y="1625"/>
                </a:lnTo>
                <a:lnTo>
                  <a:pt x="88" y="1635"/>
                </a:lnTo>
                <a:lnTo>
                  <a:pt x="85" y="1661"/>
                </a:lnTo>
                <a:lnTo>
                  <a:pt x="83" y="1678"/>
                </a:lnTo>
                <a:lnTo>
                  <a:pt x="82" y="1696"/>
                </a:lnTo>
                <a:lnTo>
                  <a:pt x="83" y="1713"/>
                </a:lnTo>
                <a:lnTo>
                  <a:pt x="85" y="1729"/>
                </a:lnTo>
                <a:lnTo>
                  <a:pt x="85" y="1729"/>
                </a:lnTo>
                <a:lnTo>
                  <a:pt x="91" y="1767"/>
                </a:lnTo>
                <a:lnTo>
                  <a:pt x="99" y="1814"/>
                </a:lnTo>
                <a:lnTo>
                  <a:pt x="103" y="1838"/>
                </a:lnTo>
                <a:lnTo>
                  <a:pt x="105" y="1860"/>
                </a:lnTo>
                <a:lnTo>
                  <a:pt x="107" y="1876"/>
                </a:lnTo>
                <a:lnTo>
                  <a:pt x="105" y="1889"/>
                </a:lnTo>
                <a:lnTo>
                  <a:pt x="105" y="1889"/>
                </a:lnTo>
                <a:lnTo>
                  <a:pt x="103" y="1905"/>
                </a:lnTo>
                <a:lnTo>
                  <a:pt x="100" y="1914"/>
                </a:lnTo>
                <a:lnTo>
                  <a:pt x="96" y="1921"/>
                </a:lnTo>
                <a:lnTo>
                  <a:pt x="90" y="1926"/>
                </a:lnTo>
                <a:lnTo>
                  <a:pt x="90" y="1926"/>
                </a:lnTo>
                <a:lnTo>
                  <a:pt x="55" y="1945"/>
                </a:lnTo>
                <a:lnTo>
                  <a:pt x="34" y="1957"/>
                </a:lnTo>
                <a:lnTo>
                  <a:pt x="22" y="1962"/>
                </a:lnTo>
                <a:lnTo>
                  <a:pt x="22" y="1962"/>
                </a:lnTo>
                <a:lnTo>
                  <a:pt x="20" y="1963"/>
                </a:lnTo>
                <a:lnTo>
                  <a:pt x="16" y="1967"/>
                </a:lnTo>
                <a:lnTo>
                  <a:pt x="8" y="1976"/>
                </a:lnTo>
                <a:lnTo>
                  <a:pt x="4" y="1983"/>
                </a:lnTo>
                <a:lnTo>
                  <a:pt x="2" y="1988"/>
                </a:lnTo>
                <a:lnTo>
                  <a:pt x="0" y="1993"/>
                </a:lnTo>
                <a:lnTo>
                  <a:pt x="2" y="1998"/>
                </a:lnTo>
                <a:lnTo>
                  <a:pt x="2" y="1998"/>
                </a:lnTo>
                <a:lnTo>
                  <a:pt x="6" y="2009"/>
                </a:lnTo>
                <a:lnTo>
                  <a:pt x="8" y="2020"/>
                </a:lnTo>
                <a:lnTo>
                  <a:pt x="12" y="2031"/>
                </a:lnTo>
                <a:lnTo>
                  <a:pt x="15" y="2033"/>
                </a:lnTo>
                <a:lnTo>
                  <a:pt x="17" y="2035"/>
                </a:lnTo>
                <a:lnTo>
                  <a:pt x="17" y="2035"/>
                </a:lnTo>
                <a:lnTo>
                  <a:pt x="34" y="2033"/>
                </a:lnTo>
                <a:lnTo>
                  <a:pt x="53" y="2030"/>
                </a:lnTo>
                <a:lnTo>
                  <a:pt x="53" y="2030"/>
                </a:lnTo>
                <a:lnTo>
                  <a:pt x="61" y="2028"/>
                </a:lnTo>
                <a:lnTo>
                  <a:pt x="69" y="2028"/>
                </a:lnTo>
                <a:lnTo>
                  <a:pt x="77" y="2028"/>
                </a:lnTo>
                <a:lnTo>
                  <a:pt x="81" y="2027"/>
                </a:lnTo>
                <a:lnTo>
                  <a:pt x="85" y="2024"/>
                </a:lnTo>
                <a:lnTo>
                  <a:pt x="85" y="2024"/>
                </a:lnTo>
                <a:lnTo>
                  <a:pt x="94" y="2019"/>
                </a:lnTo>
                <a:lnTo>
                  <a:pt x="104" y="2014"/>
                </a:lnTo>
                <a:lnTo>
                  <a:pt x="126" y="2004"/>
                </a:lnTo>
                <a:lnTo>
                  <a:pt x="126" y="2004"/>
                </a:lnTo>
                <a:lnTo>
                  <a:pt x="135" y="1998"/>
                </a:lnTo>
                <a:lnTo>
                  <a:pt x="142" y="1998"/>
                </a:lnTo>
                <a:lnTo>
                  <a:pt x="142" y="1998"/>
                </a:lnTo>
                <a:lnTo>
                  <a:pt x="151" y="1998"/>
                </a:lnTo>
                <a:lnTo>
                  <a:pt x="158" y="1998"/>
                </a:lnTo>
                <a:lnTo>
                  <a:pt x="165" y="1998"/>
                </a:lnTo>
                <a:lnTo>
                  <a:pt x="169" y="1996"/>
                </a:lnTo>
                <a:lnTo>
                  <a:pt x="173" y="1993"/>
                </a:lnTo>
                <a:lnTo>
                  <a:pt x="173" y="1993"/>
                </a:lnTo>
                <a:lnTo>
                  <a:pt x="180" y="1987"/>
                </a:lnTo>
                <a:lnTo>
                  <a:pt x="187" y="1982"/>
                </a:lnTo>
                <a:lnTo>
                  <a:pt x="188" y="1979"/>
                </a:lnTo>
                <a:lnTo>
                  <a:pt x="189" y="1976"/>
                </a:lnTo>
                <a:lnTo>
                  <a:pt x="189" y="1972"/>
                </a:lnTo>
                <a:lnTo>
                  <a:pt x="188" y="1967"/>
                </a:lnTo>
                <a:lnTo>
                  <a:pt x="188" y="1967"/>
                </a:lnTo>
                <a:lnTo>
                  <a:pt x="184" y="1957"/>
                </a:lnTo>
                <a:lnTo>
                  <a:pt x="182" y="1947"/>
                </a:lnTo>
                <a:lnTo>
                  <a:pt x="178" y="1926"/>
                </a:lnTo>
                <a:lnTo>
                  <a:pt x="178" y="1926"/>
                </a:lnTo>
                <a:lnTo>
                  <a:pt x="176" y="1914"/>
                </a:lnTo>
                <a:lnTo>
                  <a:pt x="176" y="1900"/>
                </a:lnTo>
                <a:lnTo>
                  <a:pt x="178" y="1869"/>
                </a:lnTo>
                <a:lnTo>
                  <a:pt x="178" y="1869"/>
                </a:lnTo>
                <a:lnTo>
                  <a:pt x="179" y="1857"/>
                </a:lnTo>
                <a:lnTo>
                  <a:pt x="182" y="1838"/>
                </a:lnTo>
                <a:lnTo>
                  <a:pt x="189" y="1790"/>
                </a:lnTo>
                <a:lnTo>
                  <a:pt x="204" y="1713"/>
                </a:lnTo>
                <a:lnTo>
                  <a:pt x="204" y="1713"/>
                </a:lnTo>
                <a:lnTo>
                  <a:pt x="206" y="1693"/>
                </a:lnTo>
                <a:lnTo>
                  <a:pt x="208" y="1670"/>
                </a:lnTo>
                <a:lnTo>
                  <a:pt x="208" y="1649"/>
                </a:lnTo>
                <a:lnTo>
                  <a:pt x="209" y="1640"/>
                </a:lnTo>
                <a:lnTo>
                  <a:pt x="230" y="1640"/>
                </a:lnTo>
                <a:lnTo>
                  <a:pt x="230" y="1640"/>
                </a:lnTo>
                <a:lnTo>
                  <a:pt x="254" y="1557"/>
                </a:lnTo>
                <a:lnTo>
                  <a:pt x="272" y="1504"/>
                </a:lnTo>
                <a:lnTo>
                  <a:pt x="279" y="1487"/>
                </a:lnTo>
                <a:lnTo>
                  <a:pt x="280" y="1485"/>
                </a:lnTo>
                <a:lnTo>
                  <a:pt x="281" y="1483"/>
                </a:lnTo>
                <a:lnTo>
                  <a:pt x="281" y="1485"/>
                </a:lnTo>
                <a:lnTo>
                  <a:pt x="281" y="1485"/>
                </a:lnTo>
                <a:lnTo>
                  <a:pt x="289" y="1514"/>
                </a:lnTo>
                <a:lnTo>
                  <a:pt x="305" y="1566"/>
                </a:lnTo>
                <a:lnTo>
                  <a:pt x="312" y="1594"/>
                </a:lnTo>
                <a:lnTo>
                  <a:pt x="320" y="1617"/>
                </a:lnTo>
                <a:lnTo>
                  <a:pt x="328" y="1634"/>
                </a:lnTo>
                <a:lnTo>
                  <a:pt x="331" y="1639"/>
                </a:lnTo>
                <a:lnTo>
                  <a:pt x="333" y="1640"/>
                </a:lnTo>
                <a:lnTo>
                  <a:pt x="333" y="1640"/>
                </a:lnTo>
                <a:lnTo>
                  <a:pt x="342" y="1642"/>
                </a:lnTo>
                <a:lnTo>
                  <a:pt x="350" y="1640"/>
                </a:lnTo>
                <a:lnTo>
                  <a:pt x="359" y="1640"/>
                </a:lnTo>
                <a:lnTo>
                  <a:pt x="359" y="1640"/>
                </a:lnTo>
                <a:lnTo>
                  <a:pt x="371" y="1687"/>
                </a:lnTo>
                <a:lnTo>
                  <a:pt x="381" y="1725"/>
                </a:lnTo>
                <a:lnTo>
                  <a:pt x="390" y="1754"/>
                </a:lnTo>
                <a:lnTo>
                  <a:pt x="390" y="1754"/>
                </a:lnTo>
                <a:lnTo>
                  <a:pt x="398" y="1777"/>
                </a:lnTo>
                <a:lnTo>
                  <a:pt x="404" y="1800"/>
                </a:lnTo>
                <a:lnTo>
                  <a:pt x="408" y="1821"/>
                </a:lnTo>
                <a:lnTo>
                  <a:pt x="411" y="1838"/>
                </a:lnTo>
                <a:lnTo>
                  <a:pt x="411" y="1838"/>
                </a:lnTo>
                <a:lnTo>
                  <a:pt x="412" y="1845"/>
                </a:lnTo>
                <a:lnTo>
                  <a:pt x="413" y="1853"/>
                </a:lnTo>
                <a:lnTo>
                  <a:pt x="419" y="1867"/>
                </a:lnTo>
                <a:lnTo>
                  <a:pt x="423" y="1880"/>
                </a:lnTo>
                <a:lnTo>
                  <a:pt x="423" y="1886"/>
                </a:lnTo>
                <a:lnTo>
                  <a:pt x="421" y="1889"/>
                </a:lnTo>
                <a:lnTo>
                  <a:pt x="421" y="1889"/>
                </a:lnTo>
                <a:lnTo>
                  <a:pt x="417" y="1896"/>
                </a:lnTo>
                <a:lnTo>
                  <a:pt x="416" y="1905"/>
                </a:lnTo>
                <a:lnTo>
                  <a:pt x="416" y="1905"/>
                </a:lnTo>
                <a:lnTo>
                  <a:pt x="416" y="1914"/>
                </a:lnTo>
                <a:lnTo>
                  <a:pt x="417" y="1924"/>
                </a:lnTo>
                <a:lnTo>
                  <a:pt x="420" y="1936"/>
                </a:lnTo>
                <a:lnTo>
                  <a:pt x="421" y="1947"/>
                </a:lnTo>
                <a:lnTo>
                  <a:pt x="421" y="1947"/>
                </a:lnTo>
                <a:lnTo>
                  <a:pt x="421" y="1958"/>
                </a:lnTo>
                <a:lnTo>
                  <a:pt x="421" y="1970"/>
                </a:lnTo>
                <a:lnTo>
                  <a:pt x="423" y="1976"/>
                </a:lnTo>
                <a:lnTo>
                  <a:pt x="425" y="1983"/>
                </a:lnTo>
                <a:lnTo>
                  <a:pt x="430" y="1988"/>
                </a:lnTo>
                <a:lnTo>
                  <a:pt x="437" y="1993"/>
                </a:lnTo>
                <a:lnTo>
                  <a:pt x="437" y="1993"/>
                </a:lnTo>
                <a:lnTo>
                  <a:pt x="451" y="2004"/>
                </a:lnTo>
                <a:lnTo>
                  <a:pt x="463" y="2013"/>
                </a:lnTo>
                <a:lnTo>
                  <a:pt x="470" y="2020"/>
                </a:lnTo>
                <a:lnTo>
                  <a:pt x="478" y="2024"/>
                </a:lnTo>
                <a:lnTo>
                  <a:pt x="478" y="2024"/>
                </a:lnTo>
                <a:lnTo>
                  <a:pt x="491" y="2030"/>
                </a:lnTo>
                <a:lnTo>
                  <a:pt x="500" y="2035"/>
                </a:lnTo>
                <a:lnTo>
                  <a:pt x="511" y="2039"/>
                </a:lnTo>
                <a:lnTo>
                  <a:pt x="521" y="2041"/>
                </a:lnTo>
                <a:lnTo>
                  <a:pt x="533" y="2041"/>
                </a:lnTo>
                <a:lnTo>
                  <a:pt x="538" y="2041"/>
                </a:lnTo>
                <a:lnTo>
                  <a:pt x="542" y="2040"/>
                </a:lnTo>
                <a:lnTo>
                  <a:pt x="547" y="2037"/>
                </a:lnTo>
                <a:lnTo>
                  <a:pt x="551" y="2035"/>
                </a:lnTo>
                <a:lnTo>
                  <a:pt x="551" y="2035"/>
                </a:lnTo>
                <a:lnTo>
                  <a:pt x="562" y="2023"/>
                </a:lnTo>
                <a:lnTo>
                  <a:pt x="566" y="2018"/>
                </a:lnTo>
                <a:lnTo>
                  <a:pt x="569" y="2014"/>
                </a:lnTo>
                <a:lnTo>
                  <a:pt x="569" y="2010"/>
                </a:lnTo>
                <a:lnTo>
                  <a:pt x="569" y="2006"/>
                </a:lnTo>
                <a:lnTo>
                  <a:pt x="566" y="1998"/>
                </a:lnTo>
                <a:lnTo>
                  <a:pt x="566" y="1998"/>
                </a:lnTo>
                <a:lnTo>
                  <a:pt x="562" y="1989"/>
                </a:lnTo>
                <a:lnTo>
                  <a:pt x="551" y="1978"/>
                </a:lnTo>
                <a:lnTo>
                  <a:pt x="551" y="1978"/>
                </a:lnTo>
                <a:lnTo>
                  <a:pt x="529" y="1956"/>
                </a:lnTo>
                <a:lnTo>
                  <a:pt x="520" y="1948"/>
                </a:lnTo>
                <a:lnTo>
                  <a:pt x="515" y="1941"/>
                </a:lnTo>
                <a:lnTo>
                  <a:pt x="515" y="1941"/>
                </a:lnTo>
                <a:lnTo>
                  <a:pt x="503" y="1923"/>
                </a:lnTo>
                <a:lnTo>
                  <a:pt x="496" y="1913"/>
                </a:lnTo>
                <a:lnTo>
                  <a:pt x="494" y="1905"/>
                </a:lnTo>
                <a:lnTo>
                  <a:pt x="494" y="1905"/>
                </a:lnTo>
                <a:lnTo>
                  <a:pt x="489" y="1879"/>
                </a:lnTo>
                <a:lnTo>
                  <a:pt x="489" y="1879"/>
                </a:lnTo>
                <a:lnTo>
                  <a:pt x="490" y="1876"/>
                </a:lnTo>
                <a:lnTo>
                  <a:pt x="490" y="1874"/>
                </a:lnTo>
                <a:lnTo>
                  <a:pt x="489" y="1869"/>
                </a:lnTo>
                <a:lnTo>
                  <a:pt x="489" y="1869"/>
                </a:lnTo>
                <a:lnTo>
                  <a:pt x="489" y="1862"/>
                </a:lnTo>
                <a:lnTo>
                  <a:pt x="489" y="1851"/>
                </a:lnTo>
                <a:lnTo>
                  <a:pt x="492" y="1815"/>
                </a:lnTo>
                <a:lnTo>
                  <a:pt x="496" y="1774"/>
                </a:lnTo>
                <a:lnTo>
                  <a:pt x="499" y="1756"/>
                </a:lnTo>
                <a:lnTo>
                  <a:pt x="499" y="1739"/>
                </a:lnTo>
                <a:lnTo>
                  <a:pt x="499" y="1640"/>
                </a:lnTo>
                <a:lnTo>
                  <a:pt x="520" y="1635"/>
                </a:lnTo>
                <a:lnTo>
                  <a:pt x="520" y="1635"/>
                </a:lnTo>
                <a:lnTo>
                  <a:pt x="509" y="1453"/>
                </a:lnTo>
                <a:lnTo>
                  <a:pt x="500" y="1320"/>
                </a:lnTo>
                <a:lnTo>
                  <a:pt x="494" y="1241"/>
                </a:lnTo>
                <a:lnTo>
                  <a:pt x="494" y="1241"/>
                </a:lnTo>
                <a:lnTo>
                  <a:pt x="487" y="1191"/>
                </a:lnTo>
                <a:lnTo>
                  <a:pt x="483" y="1173"/>
                </a:lnTo>
                <a:lnTo>
                  <a:pt x="520" y="1163"/>
                </a:lnTo>
                <a:lnTo>
                  <a:pt x="520" y="1163"/>
                </a:lnTo>
                <a:lnTo>
                  <a:pt x="502" y="907"/>
                </a:lnTo>
                <a:lnTo>
                  <a:pt x="483" y="633"/>
                </a:lnTo>
                <a:lnTo>
                  <a:pt x="483" y="633"/>
                </a:lnTo>
                <a:lnTo>
                  <a:pt x="481" y="491"/>
                </a:lnTo>
                <a:lnTo>
                  <a:pt x="477" y="396"/>
                </a:lnTo>
                <a:lnTo>
                  <a:pt x="476" y="359"/>
                </a:lnTo>
                <a:lnTo>
                  <a:pt x="473" y="337"/>
                </a:lnTo>
                <a:lnTo>
                  <a:pt x="473" y="337"/>
                </a:lnTo>
                <a:lnTo>
                  <a:pt x="469" y="314"/>
                </a:lnTo>
                <a:lnTo>
                  <a:pt x="464" y="298"/>
                </a:lnTo>
                <a:lnTo>
                  <a:pt x="459" y="288"/>
                </a:lnTo>
                <a:lnTo>
                  <a:pt x="452" y="280"/>
                </a:lnTo>
                <a:lnTo>
                  <a:pt x="452" y="280"/>
                </a:lnTo>
                <a:lnTo>
                  <a:pt x="425" y="258"/>
                </a:lnTo>
                <a:lnTo>
                  <a:pt x="408" y="245"/>
                </a:lnTo>
                <a:lnTo>
                  <a:pt x="395" y="234"/>
                </a:lnTo>
                <a:lnTo>
                  <a:pt x="395" y="234"/>
                </a:lnTo>
                <a:lnTo>
                  <a:pt x="388" y="227"/>
                </a:lnTo>
                <a:lnTo>
                  <a:pt x="375" y="218"/>
                </a:lnTo>
                <a:lnTo>
                  <a:pt x="341" y="197"/>
                </a:lnTo>
                <a:lnTo>
                  <a:pt x="297" y="171"/>
                </a:lnTo>
                <a:lnTo>
                  <a:pt x="297" y="171"/>
                </a:lnTo>
                <a:lnTo>
                  <a:pt x="310" y="169"/>
                </a:lnTo>
                <a:lnTo>
                  <a:pt x="320" y="165"/>
                </a:lnTo>
                <a:lnTo>
                  <a:pt x="324" y="164"/>
                </a:lnTo>
                <a:lnTo>
                  <a:pt x="328" y="161"/>
                </a:lnTo>
                <a:lnTo>
                  <a:pt x="328" y="161"/>
                </a:lnTo>
                <a:lnTo>
                  <a:pt x="337" y="154"/>
                </a:lnTo>
                <a:lnTo>
                  <a:pt x="349" y="147"/>
                </a:lnTo>
                <a:lnTo>
                  <a:pt x="354" y="143"/>
                </a:lnTo>
                <a:lnTo>
                  <a:pt x="358" y="138"/>
                </a:lnTo>
                <a:lnTo>
                  <a:pt x="359" y="134"/>
                </a:lnTo>
                <a:lnTo>
                  <a:pt x="359" y="130"/>
                </a:lnTo>
                <a:lnTo>
                  <a:pt x="359" y="130"/>
                </a:lnTo>
                <a:lnTo>
                  <a:pt x="357" y="123"/>
                </a:lnTo>
                <a:lnTo>
                  <a:pt x="357" y="121"/>
                </a:lnTo>
                <a:lnTo>
                  <a:pt x="355" y="119"/>
                </a:lnTo>
                <a:lnTo>
                  <a:pt x="354" y="119"/>
                </a:lnTo>
                <a:lnTo>
                  <a:pt x="349" y="119"/>
                </a:lnTo>
                <a:lnTo>
                  <a:pt x="349" y="119"/>
                </a:lnTo>
                <a:lnTo>
                  <a:pt x="341" y="122"/>
                </a:lnTo>
                <a:lnTo>
                  <a:pt x="336" y="125"/>
                </a:lnTo>
                <a:lnTo>
                  <a:pt x="332" y="126"/>
                </a:lnTo>
                <a:lnTo>
                  <a:pt x="329" y="126"/>
                </a:lnTo>
                <a:lnTo>
                  <a:pt x="328" y="125"/>
                </a:lnTo>
                <a:lnTo>
                  <a:pt x="328" y="125"/>
                </a:lnTo>
                <a:lnTo>
                  <a:pt x="325" y="123"/>
                </a:lnTo>
                <a:lnTo>
                  <a:pt x="324" y="123"/>
                </a:lnTo>
                <a:lnTo>
                  <a:pt x="322" y="122"/>
                </a:lnTo>
                <a:lnTo>
                  <a:pt x="322" y="122"/>
                </a:lnTo>
                <a:lnTo>
                  <a:pt x="322" y="119"/>
                </a:lnTo>
                <a:lnTo>
                  <a:pt x="328" y="109"/>
                </a:lnTo>
                <a:lnTo>
                  <a:pt x="328" y="109"/>
                </a:lnTo>
                <a:lnTo>
                  <a:pt x="340" y="93"/>
                </a:lnTo>
                <a:lnTo>
                  <a:pt x="351" y="79"/>
                </a:lnTo>
                <a:lnTo>
                  <a:pt x="375" y="57"/>
                </a:lnTo>
                <a:lnTo>
                  <a:pt x="375" y="57"/>
                </a:lnTo>
                <a:lnTo>
                  <a:pt x="389" y="44"/>
                </a:lnTo>
                <a:lnTo>
                  <a:pt x="391" y="40"/>
                </a:lnTo>
                <a:lnTo>
                  <a:pt x="391" y="38"/>
                </a:lnTo>
                <a:lnTo>
                  <a:pt x="390" y="36"/>
                </a:lnTo>
                <a:lnTo>
                  <a:pt x="390" y="36"/>
                </a:lnTo>
                <a:lnTo>
                  <a:pt x="388" y="34"/>
                </a:lnTo>
                <a:lnTo>
                  <a:pt x="385" y="31"/>
                </a:lnTo>
                <a:lnTo>
                  <a:pt x="384" y="30"/>
                </a:lnTo>
                <a:lnTo>
                  <a:pt x="385" y="26"/>
                </a:lnTo>
                <a:lnTo>
                  <a:pt x="385" y="26"/>
                </a:lnTo>
                <a:lnTo>
                  <a:pt x="390" y="17"/>
                </a:lnTo>
                <a:lnTo>
                  <a:pt x="391" y="13"/>
                </a:lnTo>
                <a:lnTo>
                  <a:pt x="390" y="10"/>
                </a:lnTo>
                <a:lnTo>
                  <a:pt x="390" y="10"/>
                </a:lnTo>
                <a:lnTo>
                  <a:pt x="388" y="9"/>
                </a:lnTo>
                <a:lnTo>
                  <a:pt x="384" y="9"/>
                </a:lnTo>
                <a:lnTo>
                  <a:pt x="380" y="10"/>
                </a:lnTo>
                <a:lnTo>
                  <a:pt x="380" y="10"/>
                </a:lnTo>
                <a:lnTo>
                  <a:pt x="381" y="9"/>
                </a:lnTo>
                <a:lnTo>
                  <a:pt x="385" y="5"/>
                </a:lnTo>
                <a:lnTo>
                  <a:pt x="385" y="4"/>
                </a:lnTo>
                <a:lnTo>
                  <a:pt x="385" y="1"/>
                </a:lnTo>
                <a:lnTo>
                  <a:pt x="384" y="0"/>
                </a:lnTo>
                <a:lnTo>
                  <a:pt x="380" y="0"/>
                </a:lnTo>
                <a:lnTo>
                  <a:pt x="380" y="0"/>
                </a:lnTo>
                <a:lnTo>
                  <a:pt x="375" y="0"/>
                </a:lnTo>
                <a:lnTo>
                  <a:pt x="371" y="1"/>
                </a:lnTo>
                <a:lnTo>
                  <a:pt x="364" y="5"/>
                </a:lnTo>
                <a:lnTo>
                  <a:pt x="360" y="9"/>
                </a:lnTo>
                <a:lnTo>
                  <a:pt x="359" y="10"/>
                </a:lnTo>
                <a:lnTo>
                  <a:pt x="359" y="10"/>
                </a:lnTo>
                <a:lnTo>
                  <a:pt x="358" y="8"/>
                </a:lnTo>
                <a:lnTo>
                  <a:pt x="357" y="5"/>
                </a:lnTo>
                <a:lnTo>
                  <a:pt x="354" y="5"/>
                </a:lnTo>
                <a:lnTo>
                  <a:pt x="354" y="5"/>
                </a:lnTo>
                <a:lnTo>
                  <a:pt x="351" y="5"/>
                </a:lnTo>
                <a:lnTo>
                  <a:pt x="347" y="5"/>
                </a:lnTo>
                <a:lnTo>
                  <a:pt x="344" y="8"/>
                </a:lnTo>
                <a:lnTo>
                  <a:pt x="338" y="16"/>
                </a:lnTo>
                <a:lnTo>
                  <a:pt x="338" y="16"/>
                </a:lnTo>
                <a:lnTo>
                  <a:pt x="331" y="30"/>
                </a:lnTo>
                <a:lnTo>
                  <a:pt x="318" y="49"/>
                </a:lnTo>
                <a:lnTo>
                  <a:pt x="301" y="69"/>
                </a:lnTo>
                <a:lnTo>
                  <a:pt x="290" y="79"/>
                </a:lnTo>
                <a:lnTo>
                  <a:pt x="281" y="88"/>
                </a:lnTo>
                <a:lnTo>
                  <a:pt x="281" y="88"/>
                </a:lnTo>
                <a:lnTo>
                  <a:pt x="265" y="104"/>
                </a:lnTo>
                <a:lnTo>
                  <a:pt x="252" y="117"/>
                </a:lnTo>
                <a:lnTo>
                  <a:pt x="244" y="126"/>
                </a:lnTo>
                <a:lnTo>
                  <a:pt x="240" y="130"/>
                </a:lnTo>
                <a:lnTo>
                  <a:pt x="240" y="130"/>
                </a:lnTo>
                <a:lnTo>
                  <a:pt x="239" y="131"/>
                </a:lnTo>
                <a:lnTo>
                  <a:pt x="236" y="135"/>
                </a:lnTo>
                <a:lnTo>
                  <a:pt x="235" y="136"/>
                </a:lnTo>
                <a:lnTo>
                  <a:pt x="232" y="136"/>
                </a:lnTo>
                <a:lnTo>
                  <a:pt x="230" y="136"/>
                </a:lnTo>
                <a:lnTo>
                  <a:pt x="224" y="135"/>
                </a:lnTo>
                <a:lnTo>
                  <a:pt x="224" y="135"/>
                </a:lnTo>
                <a:lnTo>
                  <a:pt x="217" y="131"/>
                </a:lnTo>
                <a:lnTo>
                  <a:pt x="202" y="122"/>
                </a:lnTo>
                <a:lnTo>
                  <a:pt x="170" y="99"/>
                </a:lnTo>
                <a:lnTo>
                  <a:pt x="138" y="75"/>
                </a:lnTo>
                <a:lnTo>
                  <a:pt x="121" y="62"/>
                </a:lnTo>
                <a:lnTo>
                  <a:pt x="121" y="62"/>
                </a:lnTo>
                <a:lnTo>
                  <a:pt x="109" y="49"/>
                </a:lnTo>
                <a:lnTo>
                  <a:pt x="104" y="44"/>
                </a:lnTo>
                <a:lnTo>
                  <a:pt x="100" y="42"/>
                </a:lnTo>
                <a:lnTo>
                  <a:pt x="100" y="42"/>
                </a:lnTo>
                <a:lnTo>
                  <a:pt x="97" y="42"/>
                </a:lnTo>
                <a:lnTo>
                  <a:pt x="96" y="43"/>
                </a:lnTo>
                <a:lnTo>
                  <a:pt x="95" y="47"/>
                </a:lnTo>
                <a:lnTo>
                  <a:pt x="95" y="47"/>
                </a:lnTo>
                <a:lnTo>
                  <a:pt x="91" y="51"/>
                </a:lnTo>
                <a:lnTo>
                  <a:pt x="87" y="52"/>
                </a:lnTo>
                <a:lnTo>
                  <a:pt x="85" y="52"/>
                </a:lnTo>
                <a:lnTo>
                  <a:pt x="85" y="52"/>
                </a:lnTo>
                <a:lnTo>
                  <a:pt x="78" y="49"/>
                </a:lnTo>
                <a:lnTo>
                  <a:pt x="75" y="49"/>
                </a:lnTo>
                <a:lnTo>
                  <a:pt x="74" y="49"/>
                </a:lnTo>
                <a:lnTo>
                  <a:pt x="74" y="52"/>
                </a:lnTo>
                <a:lnTo>
                  <a:pt x="74" y="52"/>
                </a:lnTo>
                <a:lnTo>
                  <a:pt x="74" y="60"/>
                </a:lnTo>
                <a:lnTo>
                  <a:pt x="74" y="62"/>
                </a:lnTo>
                <a:lnTo>
                  <a:pt x="74" y="62"/>
                </a:lnTo>
                <a:lnTo>
                  <a:pt x="73" y="65"/>
                </a:lnTo>
                <a:lnTo>
                  <a:pt x="73" y="69"/>
                </a:lnTo>
                <a:lnTo>
                  <a:pt x="74" y="73"/>
                </a:lnTo>
                <a:lnTo>
                  <a:pt x="74" y="73"/>
                </a:lnTo>
                <a:lnTo>
                  <a:pt x="82" y="79"/>
                </a:lnTo>
                <a:lnTo>
                  <a:pt x="94" y="90"/>
                </a:lnTo>
                <a:lnTo>
                  <a:pt x="110" y="104"/>
                </a:lnTo>
                <a:lnTo>
                  <a:pt x="110" y="104"/>
                </a:lnTo>
                <a:lnTo>
                  <a:pt x="94" y="101"/>
                </a:lnTo>
                <a:lnTo>
                  <a:pt x="82" y="101"/>
                </a:lnTo>
                <a:lnTo>
                  <a:pt x="79" y="103"/>
                </a:lnTo>
                <a:lnTo>
                  <a:pt x="79" y="103"/>
                </a:lnTo>
                <a:lnTo>
                  <a:pt x="79" y="104"/>
                </a:lnTo>
                <a:lnTo>
                  <a:pt x="79" y="104"/>
                </a:lnTo>
                <a:lnTo>
                  <a:pt x="88" y="110"/>
                </a:lnTo>
                <a:lnTo>
                  <a:pt x="104" y="119"/>
                </a:lnTo>
                <a:lnTo>
                  <a:pt x="131" y="135"/>
                </a:lnTo>
                <a:lnTo>
                  <a:pt x="131" y="135"/>
                </a:lnTo>
                <a:lnTo>
                  <a:pt x="147" y="141"/>
                </a:lnTo>
                <a:lnTo>
                  <a:pt x="157" y="145"/>
                </a:lnTo>
                <a:lnTo>
                  <a:pt x="157" y="145"/>
                </a:lnTo>
                <a:lnTo>
                  <a:pt x="153" y="153"/>
                </a:lnTo>
                <a:lnTo>
                  <a:pt x="144" y="169"/>
                </a:lnTo>
                <a:lnTo>
                  <a:pt x="140" y="176"/>
                </a:lnTo>
                <a:lnTo>
                  <a:pt x="138" y="183"/>
                </a:lnTo>
                <a:lnTo>
                  <a:pt x="138" y="186"/>
                </a:lnTo>
                <a:lnTo>
                  <a:pt x="138" y="187"/>
                </a:lnTo>
                <a:lnTo>
                  <a:pt x="139" y="188"/>
                </a:lnTo>
                <a:lnTo>
                  <a:pt x="142" y="187"/>
                </a:lnTo>
                <a:lnTo>
                  <a:pt x="142" y="187"/>
                </a:lnTo>
                <a:lnTo>
                  <a:pt x="152" y="182"/>
                </a:lnTo>
                <a:lnTo>
                  <a:pt x="160" y="176"/>
                </a:lnTo>
                <a:lnTo>
                  <a:pt x="165" y="173"/>
                </a:lnTo>
                <a:lnTo>
                  <a:pt x="166" y="171"/>
                </a:lnTo>
                <a:lnTo>
                  <a:pt x="167" y="171"/>
                </a:lnTo>
                <a:lnTo>
                  <a:pt x="167" y="171"/>
                </a:lnTo>
                <a:lnTo>
                  <a:pt x="173" y="174"/>
                </a:lnTo>
                <a:lnTo>
                  <a:pt x="178" y="176"/>
                </a:lnTo>
                <a:lnTo>
                  <a:pt x="178" y="176"/>
                </a:lnTo>
                <a:lnTo>
                  <a:pt x="95" y="296"/>
                </a:lnTo>
                <a:lnTo>
                  <a:pt x="95" y="296"/>
                </a:lnTo>
                <a:lnTo>
                  <a:pt x="85" y="314"/>
                </a:lnTo>
                <a:lnTo>
                  <a:pt x="74" y="334"/>
                </a:lnTo>
                <a:lnTo>
                  <a:pt x="68" y="352"/>
                </a:lnTo>
                <a:lnTo>
                  <a:pt x="64" y="363"/>
                </a:lnTo>
                <a:lnTo>
                  <a:pt x="64" y="363"/>
                </a:lnTo>
                <a:lnTo>
                  <a:pt x="61" y="402"/>
                </a:lnTo>
                <a:lnTo>
                  <a:pt x="60" y="479"/>
                </a:lnTo>
                <a:lnTo>
                  <a:pt x="59" y="522"/>
                </a:lnTo>
                <a:lnTo>
                  <a:pt x="60" y="561"/>
                </a:lnTo>
                <a:lnTo>
                  <a:pt x="61" y="593"/>
                </a:lnTo>
                <a:lnTo>
                  <a:pt x="63" y="605"/>
                </a:lnTo>
                <a:lnTo>
                  <a:pt x="64" y="613"/>
                </a:lnTo>
                <a:lnTo>
                  <a:pt x="64" y="613"/>
                </a:lnTo>
                <a:lnTo>
                  <a:pt x="65" y="624"/>
                </a:lnTo>
                <a:lnTo>
                  <a:pt x="65" y="646"/>
                </a:lnTo>
                <a:lnTo>
                  <a:pt x="64" y="714"/>
                </a:lnTo>
                <a:lnTo>
                  <a:pt x="61" y="805"/>
                </a:lnTo>
                <a:lnTo>
                  <a:pt x="56" y="906"/>
                </a:lnTo>
                <a:lnTo>
                  <a:pt x="48" y="1090"/>
                </a:lnTo>
                <a:lnTo>
                  <a:pt x="47" y="1151"/>
                </a:lnTo>
                <a:lnTo>
                  <a:pt x="47" y="1167"/>
                </a:lnTo>
                <a:lnTo>
                  <a:pt x="48" y="1173"/>
                </a:lnTo>
                <a:lnTo>
                  <a:pt x="48" y="1173"/>
                </a:lnTo>
                <a:close/>
                <a:moveTo>
                  <a:pt x="250" y="213"/>
                </a:moveTo>
                <a:lnTo>
                  <a:pt x="250" y="213"/>
                </a:lnTo>
                <a:lnTo>
                  <a:pt x="305" y="265"/>
                </a:lnTo>
                <a:lnTo>
                  <a:pt x="364" y="322"/>
                </a:lnTo>
                <a:lnTo>
                  <a:pt x="364" y="322"/>
                </a:lnTo>
                <a:lnTo>
                  <a:pt x="372" y="331"/>
                </a:lnTo>
                <a:lnTo>
                  <a:pt x="380" y="343"/>
                </a:lnTo>
                <a:lnTo>
                  <a:pt x="380" y="343"/>
                </a:lnTo>
                <a:lnTo>
                  <a:pt x="382" y="352"/>
                </a:lnTo>
                <a:lnTo>
                  <a:pt x="385" y="369"/>
                </a:lnTo>
                <a:lnTo>
                  <a:pt x="389" y="418"/>
                </a:lnTo>
                <a:lnTo>
                  <a:pt x="391" y="466"/>
                </a:lnTo>
                <a:lnTo>
                  <a:pt x="391" y="484"/>
                </a:lnTo>
                <a:lnTo>
                  <a:pt x="390" y="493"/>
                </a:lnTo>
                <a:lnTo>
                  <a:pt x="390" y="493"/>
                </a:lnTo>
                <a:lnTo>
                  <a:pt x="388" y="500"/>
                </a:lnTo>
                <a:lnTo>
                  <a:pt x="381" y="507"/>
                </a:lnTo>
                <a:lnTo>
                  <a:pt x="366" y="528"/>
                </a:lnTo>
                <a:lnTo>
                  <a:pt x="344" y="555"/>
                </a:lnTo>
                <a:lnTo>
                  <a:pt x="344" y="555"/>
                </a:lnTo>
                <a:lnTo>
                  <a:pt x="353" y="539"/>
                </a:lnTo>
                <a:lnTo>
                  <a:pt x="364" y="514"/>
                </a:lnTo>
                <a:lnTo>
                  <a:pt x="364" y="514"/>
                </a:lnTo>
                <a:lnTo>
                  <a:pt x="366" y="506"/>
                </a:lnTo>
                <a:lnTo>
                  <a:pt x="366" y="498"/>
                </a:lnTo>
                <a:lnTo>
                  <a:pt x="364" y="492"/>
                </a:lnTo>
                <a:lnTo>
                  <a:pt x="364" y="488"/>
                </a:lnTo>
                <a:lnTo>
                  <a:pt x="364" y="488"/>
                </a:lnTo>
                <a:lnTo>
                  <a:pt x="375" y="472"/>
                </a:lnTo>
                <a:lnTo>
                  <a:pt x="375" y="472"/>
                </a:lnTo>
                <a:lnTo>
                  <a:pt x="376" y="470"/>
                </a:lnTo>
                <a:lnTo>
                  <a:pt x="377" y="466"/>
                </a:lnTo>
                <a:lnTo>
                  <a:pt x="377" y="455"/>
                </a:lnTo>
                <a:lnTo>
                  <a:pt x="375" y="436"/>
                </a:lnTo>
                <a:lnTo>
                  <a:pt x="375" y="436"/>
                </a:lnTo>
                <a:lnTo>
                  <a:pt x="375" y="433"/>
                </a:lnTo>
                <a:lnTo>
                  <a:pt x="373" y="432"/>
                </a:lnTo>
                <a:lnTo>
                  <a:pt x="372" y="432"/>
                </a:lnTo>
                <a:lnTo>
                  <a:pt x="369" y="432"/>
                </a:lnTo>
                <a:lnTo>
                  <a:pt x="367" y="435"/>
                </a:lnTo>
                <a:lnTo>
                  <a:pt x="366" y="436"/>
                </a:lnTo>
                <a:lnTo>
                  <a:pt x="364" y="436"/>
                </a:lnTo>
                <a:lnTo>
                  <a:pt x="364" y="436"/>
                </a:lnTo>
                <a:lnTo>
                  <a:pt x="364" y="432"/>
                </a:lnTo>
                <a:lnTo>
                  <a:pt x="364" y="423"/>
                </a:lnTo>
                <a:lnTo>
                  <a:pt x="364" y="405"/>
                </a:lnTo>
                <a:lnTo>
                  <a:pt x="364" y="405"/>
                </a:lnTo>
                <a:lnTo>
                  <a:pt x="362" y="391"/>
                </a:lnTo>
                <a:lnTo>
                  <a:pt x="359" y="379"/>
                </a:lnTo>
                <a:lnTo>
                  <a:pt x="359" y="379"/>
                </a:lnTo>
                <a:lnTo>
                  <a:pt x="358" y="374"/>
                </a:lnTo>
                <a:lnTo>
                  <a:pt x="358" y="367"/>
                </a:lnTo>
                <a:lnTo>
                  <a:pt x="359" y="353"/>
                </a:lnTo>
                <a:lnTo>
                  <a:pt x="359" y="353"/>
                </a:lnTo>
                <a:lnTo>
                  <a:pt x="359" y="350"/>
                </a:lnTo>
                <a:lnTo>
                  <a:pt x="357" y="346"/>
                </a:lnTo>
                <a:lnTo>
                  <a:pt x="350" y="337"/>
                </a:lnTo>
                <a:lnTo>
                  <a:pt x="342" y="328"/>
                </a:lnTo>
                <a:lnTo>
                  <a:pt x="338" y="322"/>
                </a:lnTo>
                <a:lnTo>
                  <a:pt x="338" y="322"/>
                </a:lnTo>
                <a:lnTo>
                  <a:pt x="336" y="319"/>
                </a:lnTo>
                <a:lnTo>
                  <a:pt x="333" y="315"/>
                </a:lnTo>
                <a:lnTo>
                  <a:pt x="323" y="309"/>
                </a:lnTo>
                <a:lnTo>
                  <a:pt x="312" y="302"/>
                </a:lnTo>
                <a:lnTo>
                  <a:pt x="310" y="301"/>
                </a:lnTo>
                <a:lnTo>
                  <a:pt x="307" y="301"/>
                </a:lnTo>
                <a:lnTo>
                  <a:pt x="307" y="301"/>
                </a:lnTo>
                <a:lnTo>
                  <a:pt x="303" y="301"/>
                </a:lnTo>
                <a:lnTo>
                  <a:pt x="296" y="301"/>
                </a:lnTo>
                <a:lnTo>
                  <a:pt x="287" y="301"/>
                </a:lnTo>
                <a:lnTo>
                  <a:pt x="287" y="301"/>
                </a:lnTo>
                <a:lnTo>
                  <a:pt x="283" y="300"/>
                </a:lnTo>
                <a:lnTo>
                  <a:pt x="271" y="291"/>
                </a:lnTo>
                <a:lnTo>
                  <a:pt x="271" y="291"/>
                </a:lnTo>
                <a:lnTo>
                  <a:pt x="267" y="288"/>
                </a:lnTo>
                <a:lnTo>
                  <a:pt x="265" y="288"/>
                </a:lnTo>
                <a:lnTo>
                  <a:pt x="261" y="288"/>
                </a:lnTo>
                <a:lnTo>
                  <a:pt x="258" y="289"/>
                </a:lnTo>
                <a:lnTo>
                  <a:pt x="250" y="293"/>
                </a:lnTo>
                <a:lnTo>
                  <a:pt x="245" y="295"/>
                </a:lnTo>
                <a:lnTo>
                  <a:pt x="240" y="296"/>
                </a:lnTo>
                <a:lnTo>
                  <a:pt x="240" y="296"/>
                </a:lnTo>
                <a:lnTo>
                  <a:pt x="231" y="298"/>
                </a:lnTo>
                <a:lnTo>
                  <a:pt x="227" y="301"/>
                </a:lnTo>
                <a:lnTo>
                  <a:pt x="226" y="304"/>
                </a:lnTo>
                <a:lnTo>
                  <a:pt x="224" y="306"/>
                </a:lnTo>
                <a:lnTo>
                  <a:pt x="224" y="306"/>
                </a:lnTo>
                <a:lnTo>
                  <a:pt x="219" y="311"/>
                </a:lnTo>
                <a:lnTo>
                  <a:pt x="210" y="321"/>
                </a:lnTo>
                <a:lnTo>
                  <a:pt x="200" y="328"/>
                </a:lnTo>
                <a:lnTo>
                  <a:pt x="193" y="332"/>
                </a:lnTo>
                <a:lnTo>
                  <a:pt x="193" y="332"/>
                </a:lnTo>
                <a:lnTo>
                  <a:pt x="189" y="334"/>
                </a:lnTo>
                <a:lnTo>
                  <a:pt x="184" y="337"/>
                </a:lnTo>
                <a:lnTo>
                  <a:pt x="180" y="343"/>
                </a:lnTo>
                <a:lnTo>
                  <a:pt x="178" y="348"/>
                </a:lnTo>
                <a:lnTo>
                  <a:pt x="178" y="348"/>
                </a:lnTo>
                <a:lnTo>
                  <a:pt x="178" y="402"/>
                </a:lnTo>
                <a:lnTo>
                  <a:pt x="178" y="452"/>
                </a:lnTo>
                <a:lnTo>
                  <a:pt x="178" y="452"/>
                </a:lnTo>
                <a:lnTo>
                  <a:pt x="176" y="452"/>
                </a:lnTo>
                <a:lnTo>
                  <a:pt x="173" y="452"/>
                </a:lnTo>
                <a:lnTo>
                  <a:pt x="173" y="452"/>
                </a:lnTo>
                <a:lnTo>
                  <a:pt x="171" y="453"/>
                </a:lnTo>
                <a:lnTo>
                  <a:pt x="171" y="454"/>
                </a:lnTo>
                <a:lnTo>
                  <a:pt x="171" y="459"/>
                </a:lnTo>
                <a:lnTo>
                  <a:pt x="174" y="466"/>
                </a:lnTo>
                <a:lnTo>
                  <a:pt x="178" y="472"/>
                </a:lnTo>
                <a:lnTo>
                  <a:pt x="178" y="472"/>
                </a:lnTo>
                <a:lnTo>
                  <a:pt x="182" y="480"/>
                </a:lnTo>
                <a:lnTo>
                  <a:pt x="183" y="483"/>
                </a:lnTo>
                <a:lnTo>
                  <a:pt x="183" y="483"/>
                </a:lnTo>
                <a:lnTo>
                  <a:pt x="187" y="496"/>
                </a:lnTo>
                <a:lnTo>
                  <a:pt x="195" y="520"/>
                </a:lnTo>
                <a:lnTo>
                  <a:pt x="204" y="555"/>
                </a:lnTo>
                <a:lnTo>
                  <a:pt x="178" y="529"/>
                </a:lnTo>
                <a:lnTo>
                  <a:pt x="147" y="498"/>
                </a:lnTo>
                <a:lnTo>
                  <a:pt x="147" y="498"/>
                </a:lnTo>
                <a:lnTo>
                  <a:pt x="142" y="441"/>
                </a:lnTo>
                <a:lnTo>
                  <a:pt x="142" y="441"/>
                </a:lnTo>
                <a:lnTo>
                  <a:pt x="136" y="379"/>
                </a:lnTo>
                <a:lnTo>
                  <a:pt x="136" y="379"/>
                </a:lnTo>
                <a:lnTo>
                  <a:pt x="147" y="361"/>
                </a:lnTo>
                <a:lnTo>
                  <a:pt x="158" y="344"/>
                </a:lnTo>
                <a:lnTo>
                  <a:pt x="173" y="327"/>
                </a:lnTo>
                <a:lnTo>
                  <a:pt x="173" y="327"/>
                </a:lnTo>
                <a:lnTo>
                  <a:pt x="182" y="315"/>
                </a:lnTo>
                <a:lnTo>
                  <a:pt x="193" y="300"/>
                </a:lnTo>
                <a:lnTo>
                  <a:pt x="219" y="262"/>
                </a:lnTo>
                <a:lnTo>
                  <a:pt x="250" y="213"/>
                </a:lnTo>
                <a:lnTo>
                  <a:pt x="250" y="213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3">
            <a:extLst>
              <a:ext uri="{FF2B5EF4-FFF2-40B4-BE49-F238E27FC236}">
                <a16:creationId xmlns:a16="http://schemas.microsoft.com/office/drawing/2014/main" id="{FA0E0988-1523-22FE-7D55-F3C500423E8C}"/>
              </a:ext>
            </a:extLst>
          </p:cNvPr>
          <p:cNvSpPr>
            <a:spLocks noEditPoints="1"/>
          </p:cNvSpPr>
          <p:nvPr/>
        </p:nvSpPr>
        <p:spPr bwMode="auto">
          <a:xfrm>
            <a:off x="4526367" y="3976653"/>
            <a:ext cx="762780" cy="2251832"/>
          </a:xfrm>
          <a:custGeom>
            <a:avLst/>
            <a:gdLst>
              <a:gd name="T0" fmla="*/ 150 w 585"/>
              <a:gd name="T1" fmla="*/ 77 h 1727"/>
              <a:gd name="T2" fmla="*/ 82 w 585"/>
              <a:gd name="T3" fmla="*/ 35 h 1727"/>
              <a:gd name="T4" fmla="*/ 10 w 585"/>
              <a:gd name="T5" fmla="*/ 0 h 1727"/>
              <a:gd name="T6" fmla="*/ 19 w 585"/>
              <a:gd name="T7" fmla="*/ 24 h 1727"/>
              <a:gd name="T8" fmla="*/ 137 w 585"/>
              <a:gd name="T9" fmla="*/ 149 h 1727"/>
              <a:gd name="T10" fmla="*/ 20 w 585"/>
              <a:gd name="T11" fmla="*/ 255 h 1727"/>
              <a:gd name="T12" fmla="*/ 10 w 585"/>
              <a:gd name="T13" fmla="*/ 342 h 1727"/>
              <a:gd name="T14" fmla="*/ 67 w 585"/>
              <a:gd name="T15" fmla="*/ 425 h 1727"/>
              <a:gd name="T16" fmla="*/ 132 w 585"/>
              <a:gd name="T17" fmla="*/ 489 h 1727"/>
              <a:gd name="T18" fmla="*/ 159 w 585"/>
              <a:gd name="T19" fmla="*/ 612 h 1727"/>
              <a:gd name="T20" fmla="*/ 155 w 585"/>
              <a:gd name="T21" fmla="*/ 773 h 1727"/>
              <a:gd name="T22" fmla="*/ 141 w 585"/>
              <a:gd name="T23" fmla="*/ 865 h 1727"/>
              <a:gd name="T24" fmla="*/ 170 w 585"/>
              <a:gd name="T25" fmla="*/ 1199 h 1727"/>
              <a:gd name="T26" fmla="*/ 230 w 585"/>
              <a:gd name="T27" fmla="*/ 1248 h 1727"/>
              <a:gd name="T28" fmla="*/ 233 w 585"/>
              <a:gd name="T29" fmla="*/ 1396 h 1727"/>
              <a:gd name="T30" fmla="*/ 274 w 585"/>
              <a:gd name="T31" fmla="*/ 1511 h 1727"/>
              <a:gd name="T32" fmla="*/ 284 w 585"/>
              <a:gd name="T33" fmla="*/ 1588 h 1727"/>
              <a:gd name="T34" fmla="*/ 213 w 585"/>
              <a:gd name="T35" fmla="*/ 1667 h 1727"/>
              <a:gd name="T36" fmla="*/ 196 w 585"/>
              <a:gd name="T37" fmla="*/ 1700 h 1727"/>
              <a:gd name="T38" fmla="*/ 259 w 585"/>
              <a:gd name="T39" fmla="*/ 1715 h 1727"/>
              <a:gd name="T40" fmla="*/ 312 w 585"/>
              <a:gd name="T41" fmla="*/ 1696 h 1727"/>
              <a:gd name="T42" fmla="*/ 373 w 585"/>
              <a:gd name="T43" fmla="*/ 1666 h 1727"/>
              <a:gd name="T44" fmla="*/ 387 w 585"/>
              <a:gd name="T45" fmla="*/ 1713 h 1727"/>
              <a:gd name="T46" fmla="*/ 464 w 585"/>
              <a:gd name="T47" fmla="*/ 1726 h 1727"/>
              <a:gd name="T48" fmla="*/ 508 w 585"/>
              <a:gd name="T49" fmla="*/ 1707 h 1727"/>
              <a:gd name="T50" fmla="*/ 486 w 585"/>
              <a:gd name="T51" fmla="*/ 1666 h 1727"/>
              <a:gd name="T52" fmla="*/ 450 w 585"/>
              <a:gd name="T53" fmla="*/ 1588 h 1727"/>
              <a:gd name="T54" fmla="*/ 486 w 585"/>
              <a:gd name="T55" fmla="*/ 1401 h 1727"/>
              <a:gd name="T56" fmla="*/ 492 w 585"/>
              <a:gd name="T57" fmla="*/ 1204 h 1727"/>
              <a:gd name="T58" fmla="*/ 564 w 585"/>
              <a:gd name="T59" fmla="*/ 1190 h 1727"/>
              <a:gd name="T60" fmla="*/ 545 w 585"/>
              <a:gd name="T61" fmla="*/ 916 h 1727"/>
              <a:gd name="T62" fmla="*/ 582 w 585"/>
              <a:gd name="T63" fmla="*/ 868 h 1727"/>
              <a:gd name="T64" fmla="*/ 502 w 585"/>
              <a:gd name="T65" fmla="*/ 389 h 1727"/>
              <a:gd name="T66" fmla="*/ 459 w 585"/>
              <a:gd name="T67" fmla="*/ 262 h 1727"/>
              <a:gd name="T68" fmla="*/ 248 w 585"/>
              <a:gd name="T69" fmla="*/ 114 h 1727"/>
              <a:gd name="T70" fmla="*/ 252 w 585"/>
              <a:gd name="T71" fmla="*/ 71 h 1727"/>
              <a:gd name="T72" fmla="*/ 238 w 585"/>
              <a:gd name="T73" fmla="*/ 83 h 1727"/>
              <a:gd name="T74" fmla="*/ 251 w 585"/>
              <a:gd name="T75" fmla="*/ 37 h 1727"/>
              <a:gd name="T76" fmla="*/ 246 w 585"/>
              <a:gd name="T77" fmla="*/ 4 h 1727"/>
              <a:gd name="T78" fmla="*/ 234 w 585"/>
              <a:gd name="T79" fmla="*/ 7 h 1727"/>
              <a:gd name="T80" fmla="*/ 196 w 585"/>
              <a:gd name="T81" fmla="*/ 176 h 1727"/>
              <a:gd name="T82" fmla="*/ 284 w 585"/>
              <a:gd name="T83" fmla="*/ 238 h 1727"/>
              <a:gd name="T84" fmla="*/ 373 w 585"/>
              <a:gd name="T85" fmla="*/ 321 h 1727"/>
              <a:gd name="T86" fmla="*/ 336 w 585"/>
              <a:gd name="T87" fmla="*/ 303 h 1727"/>
              <a:gd name="T88" fmla="*/ 290 w 585"/>
              <a:gd name="T89" fmla="*/ 270 h 1727"/>
              <a:gd name="T90" fmla="*/ 211 w 585"/>
              <a:gd name="T91" fmla="*/ 271 h 1727"/>
              <a:gd name="T92" fmla="*/ 167 w 585"/>
              <a:gd name="T93" fmla="*/ 325 h 1727"/>
              <a:gd name="T94" fmla="*/ 111 w 585"/>
              <a:gd name="T95" fmla="*/ 312 h 1727"/>
              <a:gd name="T96" fmla="*/ 132 w 585"/>
              <a:gd name="T97" fmla="*/ 283 h 1727"/>
              <a:gd name="T98" fmla="*/ 196 w 585"/>
              <a:gd name="T99" fmla="*/ 176 h 1727"/>
              <a:gd name="T100" fmla="*/ 360 w 585"/>
              <a:gd name="T101" fmla="*/ 1214 h 1727"/>
              <a:gd name="T102" fmla="*/ 378 w 585"/>
              <a:gd name="T103" fmla="*/ 1266 h 1727"/>
              <a:gd name="T104" fmla="*/ 373 w 585"/>
              <a:gd name="T105" fmla="*/ 1376 h 1727"/>
              <a:gd name="T106" fmla="*/ 383 w 585"/>
              <a:gd name="T107" fmla="*/ 1489 h 1727"/>
              <a:gd name="T108" fmla="*/ 380 w 585"/>
              <a:gd name="T109" fmla="*/ 1575 h 1727"/>
              <a:gd name="T110" fmla="*/ 345 w 585"/>
              <a:gd name="T111" fmla="*/ 1501 h 1727"/>
              <a:gd name="T112" fmla="*/ 348 w 585"/>
              <a:gd name="T113" fmla="*/ 1348 h 1727"/>
              <a:gd name="T114" fmla="*/ 335 w 585"/>
              <a:gd name="T115" fmla="*/ 1322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85" h="1727">
                <a:moveTo>
                  <a:pt x="181" y="93"/>
                </a:moveTo>
                <a:lnTo>
                  <a:pt x="181" y="93"/>
                </a:lnTo>
                <a:lnTo>
                  <a:pt x="180" y="94"/>
                </a:lnTo>
                <a:lnTo>
                  <a:pt x="176" y="93"/>
                </a:lnTo>
                <a:lnTo>
                  <a:pt x="165" y="88"/>
                </a:lnTo>
                <a:lnTo>
                  <a:pt x="155" y="81"/>
                </a:lnTo>
                <a:lnTo>
                  <a:pt x="150" y="77"/>
                </a:lnTo>
                <a:lnTo>
                  <a:pt x="150" y="77"/>
                </a:lnTo>
                <a:lnTo>
                  <a:pt x="133" y="68"/>
                </a:lnTo>
                <a:lnTo>
                  <a:pt x="120" y="61"/>
                </a:lnTo>
                <a:lnTo>
                  <a:pt x="108" y="52"/>
                </a:lnTo>
                <a:lnTo>
                  <a:pt x="108" y="52"/>
                </a:lnTo>
                <a:lnTo>
                  <a:pt x="95" y="42"/>
                </a:lnTo>
                <a:lnTo>
                  <a:pt x="82" y="35"/>
                </a:lnTo>
                <a:lnTo>
                  <a:pt x="67" y="26"/>
                </a:lnTo>
                <a:lnTo>
                  <a:pt x="41" y="15"/>
                </a:lnTo>
                <a:lnTo>
                  <a:pt x="41" y="15"/>
                </a:lnTo>
                <a:lnTo>
                  <a:pt x="28" y="7"/>
                </a:lnTo>
                <a:lnTo>
                  <a:pt x="18" y="2"/>
                </a:lnTo>
                <a:lnTo>
                  <a:pt x="10" y="0"/>
                </a:lnTo>
                <a:lnTo>
                  <a:pt x="10" y="0"/>
                </a:lnTo>
                <a:lnTo>
                  <a:pt x="6" y="0"/>
                </a:lnTo>
                <a:lnTo>
                  <a:pt x="2" y="0"/>
                </a:lnTo>
                <a:lnTo>
                  <a:pt x="0" y="2"/>
                </a:lnTo>
                <a:lnTo>
                  <a:pt x="0" y="5"/>
                </a:lnTo>
                <a:lnTo>
                  <a:pt x="0" y="5"/>
                </a:lnTo>
                <a:lnTo>
                  <a:pt x="6" y="13"/>
                </a:lnTo>
                <a:lnTo>
                  <a:pt x="19" y="24"/>
                </a:lnTo>
                <a:lnTo>
                  <a:pt x="41" y="46"/>
                </a:lnTo>
                <a:lnTo>
                  <a:pt x="41" y="46"/>
                </a:lnTo>
                <a:lnTo>
                  <a:pt x="103" y="119"/>
                </a:lnTo>
                <a:lnTo>
                  <a:pt x="103" y="119"/>
                </a:lnTo>
                <a:lnTo>
                  <a:pt x="120" y="136"/>
                </a:lnTo>
                <a:lnTo>
                  <a:pt x="132" y="146"/>
                </a:lnTo>
                <a:lnTo>
                  <a:pt x="137" y="149"/>
                </a:lnTo>
                <a:lnTo>
                  <a:pt x="139" y="150"/>
                </a:lnTo>
                <a:lnTo>
                  <a:pt x="139" y="150"/>
                </a:lnTo>
                <a:lnTo>
                  <a:pt x="88" y="193"/>
                </a:lnTo>
                <a:lnTo>
                  <a:pt x="49" y="227"/>
                </a:lnTo>
                <a:lnTo>
                  <a:pt x="25" y="249"/>
                </a:lnTo>
                <a:lnTo>
                  <a:pt x="25" y="249"/>
                </a:lnTo>
                <a:lnTo>
                  <a:pt x="20" y="255"/>
                </a:lnTo>
                <a:lnTo>
                  <a:pt x="18" y="266"/>
                </a:lnTo>
                <a:lnTo>
                  <a:pt x="15" y="276"/>
                </a:lnTo>
                <a:lnTo>
                  <a:pt x="14" y="288"/>
                </a:lnTo>
                <a:lnTo>
                  <a:pt x="12" y="314"/>
                </a:lnTo>
                <a:lnTo>
                  <a:pt x="10" y="337"/>
                </a:lnTo>
                <a:lnTo>
                  <a:pt x="10" y="337"/>
                </a:lnTo>
                <a:lnTo>
                  <a:pt x="10" y="342"/>
                </a:lnTo>
                <a:lnTo>
                  <a:pt x="10" y="347"/>
                </a:lnTo>
                <a:lnTo>
                  <a:pt x="14" y="359"/>
                </a:lnTo>
                <a:lnTo>
                  <a:pt x="19" y="371"/>
                </a:lnTo>
                <a:lnTo>
                  <a:pt x="27" y="382"/>
                </a:lnTo>
                <a:lnTo>
                  <a:pt x="36" y="394"/>
                </a:lnTo>
                <a:lnTo>
                  <a:pt x="46" y="406"/>
                </a:lnTo>
                <a:lnTo>
                  <a:pt x="67" y="425"/>
                </a:lnTo>
                <a:lnTo>
                  <a:pt x="67" y="425"/>
                </a:lnTo>
                <a:lnTo>
                  <a:pt x="82" y="438"/>
                </a:lnTo>
                <a:lnTo>
                  <a:pt x="95" y="447"/>
                </a:lnTo>
                <a:lnTo>
                  <a:pt x="106" y="456"/>
                </a:lnTo>
                <a:lnTo>
                  <a:pt x="119" y="472"/>
                </a:lnTo>
                <a:lnTo>
                  <a:pt x="119" y="472"/>
                </a:lnTo>
                <a:lnTo>
                  <a:pt x="132" y="489"/>
                </a:lnTo>
                <a:lnTo>
                  <a:pt x="139" y="502"/>
                </a:lnTo>
                <a:lnTo>
                  <a:pt x="145" y="516"/>
                </a:lnTo>
                <a:lnTo>
                  <a:pt x="150" y="534"/>
                </a:lnTo>
                <a:lnTo>
                  <a:pt x="150" y="534"/>
                </a:lnTo>
                <a:lnTo>
                  <a:pt x="154" y="559"/>
                </a:lnTo>
                <a:lnTo>
                  <a:pt x="158" y="587"/>
                </a:lnTo>
                <a:lnTo>
                  <a:pt x="159" y="612"/>
                </a:lnTo>
                <a:lnTo>
                  <a:pt x="160" y="628"/>
                </a:lnTo>
                <a:lnTo>
                  <a:pt x="160" y="628"/>
                </a:lnTo>
                <a:lnTo>
                  <a:pt x="160" y="686"/>
                </a:lnTo>
                <a:lnTo>
                  <a:pt x="159" y="732"/>
                </a:lnTo>
                <a:lnTo>
                  <a:pt x="158" y="754"/>
                </a:lnTo>
                <a:lnTo>
                  <a:pt x="155" y="773"/>
                </a:lnTo>
                <a:lnTo>
                  <a:pt x="155" y="773"/>
                </a:lnTo>
                <a:lnTo>
                  <a:pt x="150" y="805"/>
                </a:lnTo>
                <a:lnTo>
                  <a:pt x="146" y="830"/>
                </a:lnTo>
                <a:lnTo>
                  <a:pt x="142" y="848"/>
                </a:lnTo>
                <a:lnTo>
                  <a:pt x="139" y="861"/>
                </a:lnTo>
                <a:lnTo>
                  <a:pt x="139" y="861"/>
                </a:lnTo>
                <a:lnTo>
                  <a:pt x="139" y="864"/>
                </a:lnTo>
                <a:lnTo>
                  <a:pt x="141" y="865"/>
                </a:lnTo>
                <a:lnTo>
                  <a:pt x="145" y="868"/>
                </a:lnTo>
                <a:lnTo>
                  <a:pt x="150" y="869"/>
                </a:lnTo>
                <a:lnTo>
                  <a:pt x="158" y="869"/>
                </a:lnTo>
                <a:lnTo>
                  <a:pt x="169" y="868"/>
                </a:lnTo>
                <a:lnTo>
                  <a:pt x="176" y="866"/>
                </a:lnTo>
                <a:lnTo>
                  <a:pt x="176" y="903"/>
                </a:lnTo>
                <a:lnTo>
                  <a:pt x="170" y="1199"/>
                </a:lnTo>
                <a:lnTo>
                  <a:pt x="227" y="1204"/>
                </a:lnTo>
                <a:lnTo>
                  <a:pt x="227" y="1204"/>
                </a:lnTo>
                <a:lnTo>
                  <a:pt x="227" y="1218"/>
                </a:lnTo>
                <a:lnTo>
                  <a:pt x="227" y="1229"/>
                </a:lnTo>
                <a:lnTo>
                  <a:pt x="227" y="1235"/>
                </a:lnTo>
                <a:lnTo>
                  <a:pt x="227" y="1235"/>
                </a:lnTo>
                <a:lnTo>
                  <a:pt x="230" y="1248"/>
                </a:lnTo>
                <a:lnTo>
                  <a:pt x="233" y="1261"/>
                </a:lnTo>
                <a:lnTo>
                  <a:pt x="233" y="1261"/>
                </a:lnTo>
                <a:lnTo>
                  <a:pt x="231" y="1321"/>
                </a:lnTo>
                <a:lnTo>
                  <a:pt x="230" y="1365"/>
                </a:lnTo>
                <a:lnTo>
                  <a:pt x="231" y="1383"/>
                </a:lnTo>
                <a:lnTo>
                  <a:pt x="233" y="1396"/>
                </a:lnTo>
                <a:lnTo>
                  <a:pt x="233" y="1396"/>
                </a:lnTo>
                <a:lnTo>
                  <a:pt x="238" y="1418"/>
                </a:lnTo>
                <a:lnTo>
                  <a:pt x="247" y="1445"/>
                </a:lnTo>
                <a:lnTo>
                  <a:pt x="257" y="1474"/>
                </a:lnTo>
                <a:lnTo>
                  <a:pt x="262" y="1487"/>
                </a:lnTo>
                <a:lnTo>
                  <a:pt x="269" y="1500"/>
                </a:lnTo>
                <a:lnTo>
                  <a:pt x="269" y="1500"/>
                </a:lnTo>
                <a:lnTo>
                  <a:pt x="274" y="1511"/>
                </a:lnTo>
                <a:lnTo>
                  <a:pt x="279" y="1524"/>
                </a:lnTo>
                <a:lnTo>
                  <a:pt x="286" y="1548"/>
                </a:lnTo>
                <a:lnTo>
                  <a:pt x="290" y="1566"/>
                </a:lnTo>
                <a:lnTo>
                  <a:pt x="290" y="1578"/>
                </a:lnTo>
                <a:lnTo>
                  <a:pt x="290" y="1578"/>
                </a:lnTo>
                <a:lnTo>
                  <a:pt x="288" y="1582"/>
                </a:lnTo>
                <a:lnTo>
                  <a:pt x="284" y="1588"/>
                </a:lnTo>
                <a:lnTo>
                  <a:pt x="275" y="1602"/>
                </a:lnTo>
                <a:lnTo>
                  <a:pt x="253" y="1635"/>
                </a:lnTo>
                <a:lnTo>
                  <a:pt x="253" y="1635"/>
                </a:lnTo>
                <a:lnTo>
                  <a:pt x="248" y="1641"/>
                </a:lnTo>
                <a:lnTo>
                  <a:pt x="240" y="1648"/>
                </a:lnTo>
                <a:lnTo>
                  <a:pt x="222" y="1661"/>
                </a:lnTo>
                <a:lnTo>
                  <a:pt x="213" y="1667"/>
                </a:lnTo>
                <a:lnTo>
                  <a:pt x="205" y="1675"/>
                </a:lnTo>
                <a:lnTo>
                  <a:pt x="200" y="1683"/>
                </a:lnTo>
                <a:lnTo>
                  <a:pt x="198" y="1688"/>
                </a:lnTo>
                <a:lnTo>
                  <a:pt x="196" y="1692"/>
                </a:lnTo>
                <a:lnTo>
                  <a:pt x="196" y="1692"/>
                </a:lnTo>
                <a:lnTo>
                  <a:pt x="196" y="1696"/>
                </a:lnTo>
                <a:lnTo>
                  <a:pt x="196" y="1700"/>
                </a:lnTo>
                <a:lnTo>
                  <a:pt x="198" y="1703"/>
                </a:lnTo>
                <a:lnTo>
                  <a:pt x="200" y="1706"/>
                </a:lnTo>
                <a:lnTo>
                  <a:pt x="208" y="1711"/>
                </a:lnTo>
                <a:lnTo>
                  <a:pt x="217" y="1714"/>
                </a:lnTo>
                <a:lnTo>
                  <a:pt x="229" y="1715"/>
                </a:lnTo>
                <a:lnTo>
                  <a:pt x="243" y="1715"/>
                </a:lnTo>
                <a:lnTo>
                  <a:pt x="259" y="1715"/>
                </a:lnTo>
                <a:lnTo>
                  <a:pt x="274" y="1713"/>
                </a:lnTo>
                <a:lnTo>
                  <a:pt x="274" y="1713"/>
                </a:lnTo>
                <a:lnTo>
                  <a:pt x="288" y="1710"/>
                </a:lnTo>
                <a:lnTo>
                  <a:pt x="299" y="1706"/>
                </a:lnTo>
                <a:lnTo>
                  <a:pt x="305" y="1703"/>
                </a:lnTo>
                <a:lnTo>
                  <a:pt x="309" y="1700"/>
                </a:lnTo>
                <a:lnTo>
                  <a:pt x="312" y="1696"/>
                </a:lnTo>
                <a:lnTo>
                  <a:pt x="313" y="1693"/>
                </a:lnTo>
                <a:lnTo>
                  <a:pt x="316" y="1687"/>
                </a:lnTo>
                <a:lnTo>
                  <a:pt x="316" y="1687"/>
                </a:lnTo>
                <a:lnTo>
                  <a:pt x="319" y="1684"/>
                </a:lnTo>
                <a:lnTo>
                  <a:pt x="326" y="1680"/>
                </a:lnTo>
                <a:lnTo>
                  <a:pt x="345" y="1674"/>
                </a:lnTo>
                <a:lnTo>
                  <a:pt x="373" y="1666"/>
                </a:lnTo>
                <a:lnTo>
                  <a:pt x="373" y="1666"/>
                </a:lnTo>
                <a:lnTo>
                  <a:pt x="374" y="1676"/>
                </a:lnTo>
                <a:lnTo>
                  <a:pt x="375" y="1687"/>
                </a:lnTo>
                <a:lnTo>
                  <a:pt x="378" y="1697"/>
                </a:lnTo>
                <a:lnTo>
                  <a:pt x="378" y="1697"/>
                </a:lnTo>
                <a:lnTo>
                  <a:pt x="382" y="1706"/>
                </a:lnTo>
                <a:lnTo>
                  <a:pt x="387" y="1713"/>
                </a:lnTo>
                <a:lnTo>
                  <a:pt x="396" y="1718"/>
                </a:lnTo>
                <a:lnTo>
                  <a:pt x="409" y="1723"/>
                </a:lnTo>
                <a:lnTo>
                  <a:pt x="409" y="1723"/>
                </a:lnTo>
                <a:lnTo>
                  <a:pt x="419" y="1726"/>
                </a:lnTo>
                <a:lnTo>
                  <a:pt x="432" y="1727"/>
                </a:lnTo>
                <a:lnTo>
                  <a:pt x="448" y="1726"/>
                </a:lnTo>
                <a:lnTo>
                  <a:pt x="464" y="1726"/>
                </a:lnTo>
                <a:lnTo>
                  <a:pt x="479" y="1723"/>
                </a:lnTo>
                <a:lnTo>
                  <a:pt x="492" y="1720"/>
                </a:lnTo>
                <a:lnTo>
                  <a:pt x="502" y="1716"/>
                </a:lnTo>
                <a:lnTo>
                  <a:pt x="506" y="1715"/>
                </a:lnTo>
                <a:lnTo>
                  <a:pt x="507" y="1713"/>
                </a:lnTo>
                <a:lnTo>
                  <a:pt x="507" y="1713"/>
                </a:lnTo>
                <a:lnTo>
                  <a:pt x="508" y="1707"/>
                </a:lnTo>
                <a:lnTo>
                  <a:pt x="507" y="1702"/>
                </a:lnTo>
                <a:lnTo>
                  <a:pt x="503" y="1694"/>
                </a:lnTo>
                <a:lnTo>
                  <a:pt x="499" y="1688"/>
                </a:lnTo>
                <a:lnTo>
                  <a:pt x="490" y="1675"/>
                </a:lnTo>
                <a:lnTo>
                  <a:pt x="488" y="1670"/>
                </a:lnTo>
                <a:lnTo>
                  <a:pt x="486" y="1666"/>
                </a:lnTo>
                <a:lnTo>
                  <a:pt x="486" y="1666"/>
                </a:lnTo>
                <a:lnTo>
                  <a:pt x="485" y="1662"/>
                </a:lnTo>
                <a:lnTo>
                  <a:pt x="481" y="1655"/>
                </a:lnTo>
                <a:lnTo>
                  <a:pt x="468" y="1639"/>
                </a:lnTo>
                <a:lnTo>
                  <a:pt x="462" y="1628"/>
                </a:lnTo>
                <a:lnTo>
                  <a:pt x="457" y="1615"/>
                </a:lnTo>
                <a:lnTo>
                  <a:pt x="452" y="1602"/>
                </a:lnTo>
                <a:lnTo>
                  <a:pt x="450" y="1588"/>
                </a:lnTo>
                <a:lnTo>
                  <a:pt x="450" y="1588"/>
                </a:lnTo>
                <a:lnTo>
                  <a:pt x="452" y="1571"/>
                </a:lnTo>
                <a:lnTo>
                  <a:pt x="454" y="1550"/>
                </a:lnTo>
                <a:lnTo>
                  <a:pt x="458" y="1528"/>
                </a:lnTo>
                <a:lnTo>
                  <a:pt x="463" y="1504"/>
                </a:lnTo>
                <a:lnTo>
                  <a:pt x="475" y="1452"/>
                </a:lnTo>
                <a:lnTo>
                  <a:pt x="486" y="1401"/>
                </a:lnTo>
                <a:lnTo>
                  <a:pt x="486" y="1401"/>
                </a:lnTo>
                <a:lnTo>
                  <a:pt x="490" y="1375"/>
                </a:lnTo>
                <a:lnTo>
                  <a:pt x="493" y="1344"/>
                </a:lnTo>
                <a:lnTo>
                  <a:pt x="494" y="1312"/>
                </a:lnTo>
                <a:lnTo>
                  <a:pt x="494" y="1280"/>
                </a:lnTo>
                <a:lnTo>
                  <a:pt x="493" y="1227"/>
                </a:lnTo>
                <a:lnTo>
                  <a:pt x="492" y="1204"/>
                </a:lnTo>
                <a:lnTo>
                  <a:pt x="492" y="1204"/>
                </a:lnTo>
                <a:lnTo>
                  <a:pt x="494" y="1203"/>
                </a:lnTo>
                <a:lnTo>
                  <a:pt x="503" y="1200"/>
                </a:lnTo>
                <a:lnTo>
                  <a:pt x="528" y="1195"/>
                </a:lnTo>
                <a:lnTo>
                  <a:pt x="564" y="1188"/>
                </a:lnTo>
                <a:lnTo>
                  <a:pt x="564" y="1188"/>
                </a:lnTo>
                <a:lnTo>
                  <a:pt x="564" y="1190"/>
                </a:lnTo>
                <a:lnTo>
                  <a:pt x="565" y="1190"/>
                </a:lnTo>
                <a:lnTo>
                  <a:pt x="565" y="1188"/>
                </a:lnTo>
                <a:lnTo>
                  <a:pt x="565" y="1179"/>
                </a:lnTo>
                <a:lnTo>
                  <a:pt x="564" y="1157"/>
                </a:lnTo>
                <a:lnTo>
                  <a:pt x="564" y="1157"/>
                </a:lnTo>
                <a:lnTo>
                  <a:pt x="551" y="1003"/>
                </a:lnTo>
                <a:lnTo>
                  <a:pt x="545" y="916"/>
                </a:lnTo>
                <a:lnTo>
                  <a:pt x="543" y="889"/>
                </a:lnTo>
                <a:lnTo>
                  <a:pt x="543" y="877"/>
                </a:lnTo>
                <a:lnTo>
                  <a:pt x="543" y="877"/>
                </a:lnTo>
                <a:lnTo>
                  <a:pt x="551" y="874"/>
                </a:lnTo>
                <a:lnTo>
                  <a:pt x="564" y="872"/>
                </a:lnTo>
                <a:lnTo>
                  <a:pt x="577" y="869"/>
                </a:lnTo>
                <a:lnTo>
                  <a:pt x="582" y="868"/>
                </a:lnTo>
                <a:lnTo>
                  <a:pt x="585" y="866"/>
                </a:lnTo>
                <a:lnTo>
                  <a:pt x="585" y="866"/>
                </a:lnTo>
                <a:lnTo>
                  <a:pt x="582" y="846"/>
                </a:lnTo>
                <a:lnTo>
                  <a:pt x="573" y="793"/>
                </a:lnTo>
                <a:lnTo>
                  <a:pt x="545" y="632"/>
                </a:lnTo>
                <a:lnTo>
                  <a:pt x="502" y="389"/>
                </a:lnTo>
                <a:lnTo>
                  <a:pt x="502" y="389"/>
                </a:lnTo>
                <a:lnTo>
                  <a:pt x="499" y="380"/>
                </a:lnTo>
                <a:lnTo>
                  <a:pt x="496" y="366"/>
                </a:lnTo>
                <a:lnTo>
                  <a:pt x="481" y="325"/>
                </a:lnTo>
                <a:lnTo>
                  <a:pt x="467" y="286"/>
                </a:lnTo>
                <a:lnTo>
                  <a:pt x="461" y="264"/>
                </a:lnTo>
                <a:lnTo>
                  <a:pt x="461" y="264"/>
                </a:lnTo>
                <a:lnTo>
                  <a:pt x="459" y="262"/>
                </a:lnTo>
                <a:lnTo>
                  <a:pt x="454" y="258"/>
                </a:lnTo>
                <a:lnTo>
                  <a:pt x="440" y="244"/>
                </a:lnTo>
                <a:lnTo>
                  <a:pt x="393" y="207"/>
                </a:lnTo>
                <a:lnTo>
                  <a:pt x="341" y="168"/>
                </a:lnTo>
                <a:lnTo>
                  <a:pt x="319" y="154"/>
                </a:lnTo>
                <a:lnTo>
                  <a:pt x="305" y="145"/>
                </a:lnTo>
                <a:lnTo>
                  <a:pt x="248" y="114"/>
                </a:lnTo>
                <a:lnTo>
                  <a:pt x="248" y="114"/>
                </a:lnTo>
                <a:lnTo>
                  <a:pt x="252" y="96"/>
                </a:lnTo>
                <a:lnTo>
                  <a:pt x="255" y="81"/>
                </a:lnTo>
                <a:lnTo>
                  <a:pt x="255" y="76"/>
                </a:lnTo>
                <a:lnTo>
                  <a:pt x="253" y="72"/>
                </a:lnTo>
                <a:lnTo>
                  <a:pt x="253" y="72"/>
                </a:lnTo>
                <a:lnTo>
                  <a:pt x="252" y="71"/>
                </a:lnTo>
                <a:lnTo>
                  <a:pt x="249" y="71"/>
                </a:lnTo>
                <a:lnTo>
                  <a:pt x="246" y="72"/>
                </a:lnTo>
                <a:lnTo>
                  <a:pt x="240" y="76"/>
                </a:lnTo>
                <a:lnTo>
                  <a:pt x="238" y="81"/>
                </a:lnTo>
                <a:lnTo>
                  <a:pt x="238" y="81"/>
                </a:lnTo>
                <a:lnTo>
                  <a:pt x="238" y="83"/>
                </a:lnTo>
                <a:lnTo>
                  <a:pt x="238" y="83"/>
                </a:lnTo>
                <a:lnTo>
                  <a:pt x="238" y="81"/>
                </a:lnTo>
                <a:lnTo>
                  <a:pt x="238" y="81"/>
                </a:lnTo>
                <a:lnTo>
                  <a:pt x="242" y="62"/>
                </a:lnTo>
                <a:lnTo>
                  <a:pt x="244" y="50"/>
                </a:lnTo>
                <a:lnTo>
                  <a:pt x="248" y="41"/>
                </a:lnTo>
                <a:lnTo>
                  <a:pt x="248" y="41"/>
                </a:lnTo>
                <a:lnTo>
                  <a:pt x="251" y="37"/>
                </a:lnTo>
                <a:lnTo>
                  <a:pt x="251" y="32"/>
                </a:lnTo>
                <a:lnTo>
                  <a:pt x="252" y="20"/>
                </a:lnTo>
                <a:lnTo>
                  <a:pt x="251" y="11"/>
                </a:lnTo>
                <a:lnTo>
                  <a:pt x="248" y="5"/>
                </a:lnTo>
                <a:lnTo>
                  <a:pt x="248" y="5"/>
                </a:lnTo>
                <a:lnTo>
                  <a:pt x="247" y="4"/>
                </a:lnTo>
                <a:lnTo>
                  <a:pt x="246" y="4"/>
                </a:lnTo>
                <a:lnTo>
                  <a:pt x="243" y="4"/>
                </a:lnTo>
                <a:lnTo>
                  <a:pt x="240" y="5"/>
                </a:lnTo>
                <a:lnTo>
                  <a:pt x="239" y="5"/>
                </a:lnTo>
                <a:lnTo>
                  <a:pt x="238" y="5"/>
                </a:lnTo>
                <a:lnTo>
                  <a:pt x="238" y="5"/>
                </a:lnTo>
                <a:lnTo>
                  <a:pt x="237" y="5"/>
                </a:lnTo>
                <a:lnTo>
                  <a:pt x="234" y="7"/>
                </a:lnTo>
                <a:lnTo>
                  <a:pt x="227" y="17"/>
                </a:lnTo>
                <a:lnTo>
                  <a:pt x="208" y="46"/>
                </a:lnTo>
                <a:lnTo>
                  <a:pt x="190" y="76"/>
                </a:lnTo>
                <a:lnTo>
                  <a:pt x="181" y="93"/>
                </a:lnTo>
                <a:lnTo>
                  <a:pt x="181" y="93"/>
                </a:lnTo>
                <a:close/>
                <a:moveTo>
                  <a:pt x="196" y="176"/>
                </a:moveTo>
                <a:lnTo>
                  <a:pt x="196" y="176"/>
                </a:lnTo>
                <a:lnTo>
                  <a:pt x="198" y="176"/>
                </a:lnTo>
                <a:lnTo>
                  <a:pt x="200" y="177"/>
                </a:lnTo>
                <a:lnTo>
                  <a:pt x="209" y="183"/>
                </a:lnTo>
                <a:lnTo>
                  <a:pt x="235" y="201"/>
                </a:lnTo>
                <a:lnTo>
                  <a:pt x="264" y="223"/>
                </a:lnTo>
                <a:lnTo>
                  <a:pt x="284" y="238"/>
                </a:lnTo>
                <a:lnTo>
                  <a:pt x="284" y="238"/>
                </a:lnTo>
                <a:lnTo>
                  <a:pt x="327" y="263"/>
                </a:lnTo>
                <a:lnTo>
                  <a:pt x="357" y="280"/>
                </a:lnTo>
                <a:lnTo>
                  <a:pt x="357" y="280"/>
                </a:lnTo>
                <a:lnTo>
                  <a:pt x="365" y="299"/>
                </a:lnTo>
                <a:lnTo>
                  <a:pt x="370" y="314"/>
                </a:lnTo>
                <a:lnTo>
                  <a:pt x="373" y="321"/>
                </a:lnTo>
                <a:lnTo>
                  <a:pt x="373" y="321"/>
                </a:lnTo>
                <a:lnTo>
                  <a:pt x="371" y="323"/>
                </a:lnTo>
                <a:lnTo>
                  <a:pt x="370" y="323"/>
                </a:lnTo>
                <a:lnTo>
                  <a:pt x="362" y="323"/>
                </a:lnTo>
                <a:lnTo>
                  <a:pt x="352" y="321"/>
                </a:lnTo>
                <a:lnTo>
                  <a:pt x="341" y="311"/>
                </a:lnTo>
                <a:lnTo>
                  <a:pt x="341" y="311"/>
                </a:lnTo>
                <a:lnTo>
                  <a:pt x="336" y="303"/>
                </a:lnTo>
                <a:lnTo>
                  <a:pt x="331" y="296"/>
                </a:lnTo>
                <a:lnTo>
                  <a:pt x="331" y="296"/>
                </a:lnTo>
                <a:lnTo>
                  <a:pt x="327" y="290"/>
                </a:lnTo>
                <a:lnTo>
                  <a:pt x="317" y="284"/>
                </a:lnTo>
                <a:lnTo>
                  <a:pt x="304" y="276"/>
                </a:lnTo>
                <a:lnTo>
                  <a:pt x="290" y="270"/>
                </a:lnTo>
                <a:lnTo>
                  <a:pt x="290" y="270"/>
                </a:lnTo>
                <a:lnTo>
                  <a:pt x="275" y="266"/>
                </a:lnTo>
                <a:lnTo>
                  <a:pt x="261" y="264"/>
                </a:lnTo>
                <a:lnTo>
                  <a:pt x="238" y="264"/>
                </a:lnTo>
                <a:lnTo>
                  <a:pt x="238" y="264"/>
                </a:lnTo>
                <a:lnTo>
                  <a:pt x="230" y="264"/>
                </a:lnTo>
                <a:lnTo>
                  <a:pt x="221" y="267"/>
                </a:lnTo>
                <a:lnTo>
                  <a:pt x="211" y="271"/>
                </a:lnTo>
                <a:lnTo>
                  <a:pt x="196" y="280"/>
                </a:lnTo>
                <a:lnTo>
                  <a:pt x="196" y="280"/>
                </a:lnTo>
                <a:lnTo>
                  <a:pt x="189" y="286"/>
                </a:lnTo>
                <a:lnTo>
                  <a:pt x="182" y="294"/>
                </a:lnTo>
                <a:lnTo>
                  <a:pt x="176" y="302"/>
                </a:lnTo>
                <a:lnTo>
                  <a:pt x="172" y="311"/>
                </a:lnTo>
                <a:lnTo>
                  <a:pt x="167" y="325"/>
                </a:lnTo>
                <a:lnTo>
                  <a:pt x="165" y="332"/>
                </a:lnTo>
                <a:lnTo>
                  <a:pt x="139" y="327"/>
                </a:lnTo>
                <a:lnTo>
                  <a:pt x="139" y="327"/>
                </a:lnTo>
                <a:lnTo>
                  <a:pt x="113" y="316"/>
                </a:lnTo>
                <a:lnTo>
                  <a:pt x="113" y="316"/>
                </a:lnTo>
                <a:lnTo>
                  <a:pt x="111" y="315"/>
                </a:lnTo>
                <a:lnTo>
                  <a:pt x="111" y="312"/>
                </a:lnTo>
                <a:lnTo>
                  <a:pt x="111" y="310"/>
                </a:lnTo>
                <a:lnTo>
                  <a:pt x="113" y="307"/>
                </a:lnTo>
                <a:lnTo>
                  <a:pt x="119" y="301"/>
                </a:lnTo>
                <a:lnTo>
                  <a:pt x="124" y="296"/>
                </a:lnTo>
                <a:lnTo>
                  <a:pt x="124" y="296"/>
                </a:lnTo>
                <a:lnTo>
                  <a:pt x="126" y="290"/>
                </a:lnTo>
                <a:lnTo>
                  <a:pt x="132" y="283"/>
                </a:lnTo>
                <a:lnTo>
                  <a:pt x="141" y="260"/>
                </a:lnTo>
                <a:lnTo>
                  <a:pt x="151" y="237"/>
                </a:lnTo>
                <a:lnTo>
                  <a:pt x="156" y="228"/>
                </a:lnTo>
                <a:lnTo>
                  <a:pt x="160" y="223"/>
                </a:lnTo>
                <a:lnTo>
                  <a:pt x="160" y="223"/>
                </a:lnTo>
                <a:lnTo>
                  <a:pt x="181" y="197"/>
                </a:lnTo>
                <a:lnTo>
                  <a:pt x="196" y="176"/>
                </a:lnTo>
                <a:lnTo>
                  <a:pt x="196" y="176"/>
                </a:lnTo>
                <a:close/>
                <a:moveTo>
                  <a:pt x="347" y="1219"/>
                </a:moveTo>
                <a:lnTo>
                  <a:pt x="347" y="1219"/>
                </a:lnTo>
                <a:lnTo>
                  <a:pt x="348" y="1217"/>
                </a:lnTo>
                <a:lnTo>
                  <a:pt x="350" y="1216"/>
                </a:lnTo>
                <a:lnTo>
                  <a:pt x="354" y="1214"/>
                </a:lnTo>
                <a:lnTo>
                  <a:pt x="360" y="1214"/>
                </a:lnTo>
                <a:lnTo>
                  <a:pt x="367" y="1217"/>
                </a:lnTo>
                <a:lnTo>
                  <a:pt x="373" y="1219"/>
                </a:lnTo>
                <a:lnTo>
                  <a:pt x="373" y="1219"/>
                </a:lnTo>
                <a:lnTo>
                  <a:pt x="374" y="1227"/>
                </a:lnTo>
                <a:lnTo>
                  <a:pt x="375" y="1243"/>
                </a:lnTo>
                <a:lnTo>
                  <a:pt x="378" y="1266"/>
                </a:lnTo>
                <a:lnTo>
                  <a:pt x="378" y="1266"/>
                </a:lnTo>
                <a:lnTo>
                  <a:pt x="378" y="1277"/>
                </a:lnTo>
                <a:lnTo>
                  <a:pt x="375" y="1299"/>
                </a:lnTo>
                <a:lnTo>
                  <a:pt x="373" y="1322"/>
                </a:lnTo>
                <a:lnTo>
                  <a:pt x="373" y="1339"/>
                </a:lnTo>
                <a:lnTo>
                  <a:pt x="373" y="1339"/>
                </a:lnTo>
                <a:lnTo>
                  <a:pt x="373" y="1354"/>
                </a:lnTo>
                <a:lnTo>
                  <a:pt x="373" y="1376"/>
                </a:lnTo>
                <a:lnTo>
                  <a:pt x="373" y="1400"/>
                </a:lnTo>
                <a:lnTo>
                  <a:pt x="373" y="1422"/>
                </a:lnTo>
                <a:lnTo>
                  <a:pt x="373" y="1422"/>
                </a:lnTo>
                <a:lnTo>
                  <a:pt x="374" y="1439"/>
                </a:lnTo>
                <a:lnTo>
                  <a:pt x="376" y="1454"/>
                </a:lnTo>
                <a:lnTo>
                  <a:pt x="383" y="1489"/>
                </a:lnTo>
                <a:lnTo>
                  <a:pt x="383" y="1489"/>
                </a:lnTo>
                <a:lnTo>
                  <a:pt x="385" y="1509"/>
                </a:lnTo>
                <a:lnTo>
                  <a:pt x="385" y="1523"/>
                </a:lnTo>
                <a:lnTo>
                  <a:pt x="384" y="1537"/>
                </a:lnTo>
                <a:lnTo>
                  <a:pt x="383" y="1552"/>
                </a:lnTo>
                <a:lnTo>
                  <a:pt x="383" y="1552"/>
                </a:lnTo>
                <a:lnTo>
                  <a:pt x="382" y="1566"/>
                </a:lnTo>
                <a:lnTo>
                  <a:pt x="380" y="1575"/>
                </a:lnTo>
                <a:lnTo>
                  <a:pt x="378" y="1583"/>
                </a:lnTo>
                <a:lnTo>
                  <a:pt x="362" y="1583"/>
                </a:lnTo>
                <a:lnTo>
                  <a:pt x="362" y="1583"/>
                </a:lnTo>
                <a:lnTo>
                  <a:pt x="354" y="1554"/>
                </a:lnTo>
                <a:lnTo>
                  <a:pt x="347" y="1521"/>
                </a:lnTo>
                <a:lnTo>
                  <a:pt x="347" y="1521"/>
                </a:lnTo>
                <a:lnTo>
                  <a:pt x="345" y="1501"/>
                </a:lnTo>
                <a:lnTo>
                  <a:pt x="344" y="1462"/>
                </a:lnTo>
                <a:lnTo>
                  <a:pt x="344" y="1415"/>
                </a:lnTo>
                <a:lnTo>
                  <a:pt x="345" y="1395"/>
                </a:lnTo>
                <a:lnTo>
                  <a:pt x="347" y="1375"/>
                </a:lnTo>
                <a:lnTo>
                  <a:pt x="347" y="1375"/>
                </a:lnTo>
                <a:lnTo>
                  <a:pt x="348" y="1360"/>
                </a:lnTo>
                <a:lnTo>
                  <a:pt x="348" y="1348"/>
                </a:lnTo>
                <a:lnTo>
                  <a:pt x="347" y="1339"/>
                </a:lnTo>
                <a:lnTo>
                  <a:pt x="345" y="1334"/>
                </a:lnTo>
                <a:lnTo>
                  <a:pt x="343" y="1328"/>
                </a:lnTo>
                <a:lnTo>
                  <a:pt x="341" y="1326"/>
                </a:lnTo>
                <a:lnTo>
                  <a:pt x="336" y="1323"/>
                </a:lnTo>
                <a:lnTo>
                  <a:pt x="336" y="1323"/>
                </a:lnTo>
                <a:lnTo>
                  <a:pt x="335" y="1322"/>
                </a:lnTo>
                <a:lnTo>
                  <a:pt x="335" y="1318"/>
                </a:lnTo>
                <a:lnTo>
                  <a:pt x="335" y="1308"/>
                </a:lnTo>
                <a:lnTo>
                  <a:pt x="339" y="1274"/>
                </a:lnTo>
                <a:lnTo>
                  <a:pt x="347" y="1219"/>
                </a:lnTo>
                <a:lnTo>
                  <a:pt x="347" y="1219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4">
            <a:extLst>
              <a:ext uri="{FF2B5EF4-FFF2-40B4-BE49-F238E27FC236}">
                <a16:creationId xmlns:a16="http://schemas.microsoft.com/office/drawing/2014/main" id="{0A167CA9-4449-97D2-131F-C7E58D38A991}"/>
              </a:ext>
            </a:extLst>
          </p:cNvPr>
          <p:cNvSpPr>
            <a:spLocks noEditPoints="1"/>
          </p:cNvSpPr>
          <p:nvPr/>
        </p:nvSpPr>
        <p:spPr bwMode="auto">
          <a:xfrm>
            <a:off x="7456210" y="3961007"/>
            <a:ext cx="990962" cy="2267478"/>
          </a:xfrm>
          <a:custGeom>
            <a:avLst/>
            <a:gdLst>
              <a:gd name="T0" fmla="*/ 163 w 760"/>
              <a:gd name="T1" fmla="*/ 105 h 1739"/>
              <a:gd name="T2" fmla="*/ 110 w 760"/>
              <a:gd name="T3" fmla="*/ 178 h 1739"/>
              <a:gd name="T4" fmla="*/ 86 w 760"/>
              <a:gd name="T5" fmla="*/ 223 h 1739"/>
              <a:gd name="T6" fmla="*/ 4 w 760"/>
              <a:gd name="T7" fmla="*/ 387 h 1739"/>
              <a:gd name="T8" fmla="*/ 16 w 760"/>
              <a:gd name="T9" fmla="*/ 443 h 1739"/>
              <a:gd name="T10" fmla="*/ 130 w 760"/>
              <a:gd name="T11" fmla="*/ 472 h 1739"/>
              <a:gd name="T12" fmla="*/ 185 w 760"/>
              <a:gd name="T13" fmla="*/ 851 h 1739"/>
              <a:gd name="T14" fmla="*/ 189 w 760"/>
              <a:gd name="T15" fmla="*/ 1186 h 1739"/>
              <a:gd name="T16" fmla="*/ 237 w 760"/>
              <a:gd name="T17" fmla="*/ 1402 h 1739"/>
              <a:gd name="T18" fmla="*/ 273 w 760"/>
              <a:gd name="T19" fmla="*/ 1573 h 1739"/>
              <a:gd name="T20" fmla="*/ 256 w 760"/>
              <a:gd name="T21" fmla="*/ 1629 h 1739"/>
              <a:gd name="T22" fmla="*/ 180 w 760"/>
              <a:gd name="T23" fmla="*/ 1697 h 1739"/>
              <a:gd name="T24" fmla="*/ 194 w 760"/>
              <a:gd name="T25" fmla="*/ 1735 h 1739"/>
              <a:gd name="T26" fmla="*/ 291 w 760"/>
              <a:gd name="T27" fmla="*/ 1714 h 1739"/>
              <a:gd name="T28" fmla="*/ 366 w 760"/>
              <a:gd name="T29" fmla="*/ 1677 h 1739"/>
              <a:gd name="T30" fmla="*/ 356 w 760"/>
              <a:gd name="T31" fmla="*/ 1604 h 1739"/>
              <a:gd name="T32" fmla="*/ 366 w 760"/>
              <a:gd name="T33" fmla="*/ 1303 h 1739"/>
              <a:gd name="T34" fmla="*/ 423 w 760"/>
              <a:gd name="T35" fmla="*/ 1139 h 1739"/>
              <a:gd name="T36" fmla="*/ 496 w 760"/>
              <a:gd name="T37" fmla="*/ 1298 h 1739"/>
              <a:gd name="T38" fmla="*/ 550 w 760"/>
              <a:gd name="T39" fmla="*/ 1378 h 1739"/>
              <a:gd name="T40" fmla="*/ 620 w 760"/>
              <a:gd name="T41" fmla="*/ 1556 h 1739"/>
              <a:gd name="T42" fmla="*/ 619 w 760"/>
              <a:gd name="T43" fmla="*/ 1604 h 1739"/>
              <a:gd name="T44" fmla="*/ 630 w 760"/>
              <a:gd name="T45" fmla="*/ 1696 h 1739"/>
              <a:gd name="T46" fmla="*/ 660 w 760"/>
              <a:gd name="T47" fmla="*/ 1725 h 1739"/>
              <a:gd name="T48" fmla="*/ 760 w 760"/>
              <a:gd name="T49" fmla="*/ 1706 h 1739"/>
              <a:gd name="T50" fmla="*/ 752 w 760"/>
              <a:gd name="T51" fmla="*/ 1673 h 1739"/>
              <a:gd name="T52" fmla="*/ 686 w 760"/>
              <a:gd name="T53" fmla="*/ 1517 h 1739"/>
              <a:gd name="T54" fmla="*/ 672 w 760"/>
              <a:gd name="T55" fmla="*/ 1298 h 1739"/>
              <a:gd name="T56" fmla="*/ 673 w 760"/>
              <a:gd name="T57" fmla="*/ 1268 h 1739"/>
              <a:gd name="T58" fmla="*/ 667 w 760"/>
              <a:gd name="T59" fmla="*/ 846 h 1739"/>
              <a:gd name="T60" fmla="*/ 597 w 760"/>
              <a:gd name="T61" fmla="*/ 537 h 1739"/>
              <a:gd name="T62" fmla="*/ 615 w 760"/>
              <a:gd name="T63" fmla="*/ 291 h 1739"/>
              <a:gd name="T64" fmla="*/ 475 w 760"/>
              <a:gd name="T65" fmla="*/ 187 h 1739"/>
              <a:gd name="T66" fmla="*/ 490 w 760"/>
              <a:gd name="T67" fmla="*/ 145 h 1739"/>
              <a:gd name="T68" fmla="*/ 477 w 760"/>
              <a:gd name="T69" fmla="*/ 66 h 1739"/>
              <a:gd name="T70" fmla="*/ 436 w 760"/>
              <a:gd name="T71" fmla="*/ 12 h 1739"/>
              <a:gd name="T72" fmla="*/ 387 w 760"/>
              <a:gd name="T73" fmla="*/ 0 h 1739"/>
              <a:gd name="T74" fmla="*/ 330 w 760"/>
              <a:gd name="T75" fmla="*/ 5 h 1739"/>
              <a:gd name="T76" fmla="*/ 290 w 760"/>
              <a:gd name="T77" fmla="*/ 61 h 1739"/>
              <a:gd name="T78" fmla="*/ 252 w 760"/>
              <a:gd name="T79" fmla="*/ 57 h 1739"/>
              <a:gd name="T80" fmla="*/ 216 w 760"/>
              <a:gd name="T81" fmla="*/ 57 h 1739"/>
              <a:gd name="T82" fmla="*/ 169 w 760"/>
              <a:gd name="T83" fmla="*/ 69 h 1739"/>
              <a:gd name="T84" fmla="*/ 189 w 760"/>
              <a:gd name="T85" fmla="*/ 67 h 1739"/>
              <a:gd name="T86" fmla="*/ 228 w 760"/>
              <a:gd name="T87" fmla="*/ 91 h 1739"/>
              <a:gd name="T88" fmla="*/ 261 w 760"/>
              <a:gd name="T89" fmla="*/ 108 h 1739"/>
              <a:gd name="T90" fmla="*/ 294 w 760"/>
              <a:gd name="T91" fmla="*/ 140 h 1739"/>
              <a:gd name="T92" fmla="*/ 286 w 760"/>
              <a:gd name="T93" fmla="*/ 174 h 1739"/>
              <a:gd name="T94" fmla="*/ 299 w 760"/>
              <a:gd name="T95" fmla="*/ 191 h 1739"/>
              <a:gd name="T96" fmla="*/ 304 w 760"/>
              <a:gd name="T97" fmla="*/ 239 h 1739"/>
              <a:gd name="T98" fmla="*/ 335 w 760"/>
              <a:gd name="T99" fmla="*/ 306 h 1739"/>
              <a:gd name="T100" fmla="*/ 294 w 760"/>
              <a:gd name="T101" fmla="*/ 311 h 1739"/>
              <a:gd name="T102" fmla="*/ 180 w 760"/>
              <a:gd name="T103" fmla="*/ 327 h 1739"/>
              <a:gd name="T104" fmla="*/ 95 w 760"/>
              <a:gd name="T105" fmla="*/ 359 h 1739"/>
              <a:gd name="T106" fmla="*/ 136 w 760"/>
              <a:gd name="T107" fmla="*/ 239 h 1739"/>
              <a:gd name="T108" fmla="*/ 190 w 760"/>
              <a:gd name="T109" fmla="*/ 192 h 1739"/>
              <a:gd name="T110" fmla="*/ 213 w 760"/>
              <a:gd name="T111" fmla="*/ 134 h 1739"/>
              <a:gd name="T112" fmla="*/ 190 w 760"/>
              <a:gd name="T113" fmla="*/ 135 h 1739"/>
              <a:gd name="T114" fmla="*/ 226 w 760"/>
              <a:gd name="T115" fmla="*/ 93 h 17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60" h="1739">
                <a:moveTo>
                  <a:pt x="200" y="78"/>
                </a:moveTo>
                <a:lnTo>
                  <a:pt x="200" y="78"/>
                </a:lnTo>
                <a:lnTo>
                  <a:pt x="193" y="78"/>
                </a:lnTo>
                <a:lnTo>
                  <a:pt x="185" y="80"/>
                </a:lnTo>
                <a:lnTo>
                  <a:pt x="180" y="83"/>
                </a:lnTo>
                <a:lnTo>
                  <a:pt x="180" y="83"/>
                </a:lnTo>
                <a:lnTo>
                  <a:pt x="169" y="96"/>
                </a:lnTo>
                <a:lnTo>
                  <a:pt x="163" y="105"/>
                </a:lnTo>
                <a:lnTo>
                  <a:pt x="154" y="114"/>
                </a:lnTo>
                <a:lnTo>
                  <a:pt x="154" y="114"/>
                </a:lnTo>
                <a:lnTo>
                  <a:pt x="143" y="125"/>
                </a:lnTo>
                <a:lnTo>
                  <a:pt x="134" y="136"/>
                </a:lnTo>
                <a:lnTo>
                  <a:pt x="125" y="149"/>
                </a:lnTo>
                <a:lnTo>
                  <a:pt x="117" y="161"/>
                </a:lnTo>
                <a:lnTo>
                  <a:pt x="117" y="161"/>
                </a:lnTo>
                <a:lnTo>
                  <a:pt x="110" y="178"/>
                </a:lnTo>
                <a:lnTo>
                  <a:pt x="107" y="184"/>
                </a:lnTo>
                <a:lnTo>
                  <a:pt x="102" y="192"/>
                </a:lnTo>
                <a:lnTo>
                  <a:pt x="102" y="192"/>
                </a:lnTo>
                <a:lnTo>
                  <a:pt x="98" y="200"/>
                </a:lnTo>
                <a:lnTo>
                  <a:pt x="95" y="205"/>
                </a:lnTo>
                <a:lnTo>
                  <a:pt x="93" y="213"/>
                </a:lnTo>
                <a:lnTo>
                  <a:pt x="86" y="223"/>
                </a:lnTo>
                <a:lnTo>
                  <a:pt x="86" y="223"/>
                </a:lnTo>
                <a:lnTo>
                  <a:pt x="73" y="243"/>
                </a:lnTo>
                <a:lnTo>
                  <a:pt x="57" y="271"/>
                </a:lnTo>
                <a:lnTo>
                  <a:pt x="38" y="304"/>
                </a:lnTo>
                <a:lnTo>
                  <a:pt x="24" y="332"/>
                </a:lnTo>
                <a:lnTo>
                  <a:pt x="24" y="332"/>
                </a:lnTo>
                <a:lnTo>
                  <a:pt x="13" y="359"/>
                </a:lnTo>
                <a:lnTo>
                  <a:pt x="7" y="374"/>
                </a:lnTo>
                <a:lnTo>
                  <a:pt x="4" y="387"/>
                </a:lnTo>
                <a:lnTo>
                  <a:pt x="1" y="400"/>
                </a:lnTo>
                <a:lnTo>
                  <a:pt x="0" y="411"/>
                </a:lnTo>
                <a:lnTo>
                  <a:pt x="1" y="419"/>
                </a:lnTo>
                <a:lnTo>
                  <a:pt x="2" y="423"/>
                </a:lnTo>
                <a:lnTo>
                  <a:pt x="4" y="426"/>
                </a:lnTo>
                <a:lnTo>
                  <a:pt x="4" y="426"/>
                </a:lnTo>
                <a:lnTo>
                  <a:pt x="10" y="435"/>
                </a:lnTo>
                <a:lnTo>
                  <a:pt x="16" y="443"/>
                </a:lnTo>
                <a:lnTo>
                  <a:pt x="19" y="446"/>
                </a:lnTo>
                <a:lnTo>
                  <a:pt x="23" y="449"/>
                </a:lnTo>
                <a:lnTo>
                  <a:pt x="28" y="450"/>
                </a:lnTo>
                <a:lnTo>
                  <a:pt x="35" y="452"/>
                </a:lnTo>
                <a:lnTo>
                  <a:pt x="35" y="452"/>
                </a:lnTo>
                <a:lnTo>
                  <a:pt x="48" y="454"/>
                </a:lnTo>
                <a:lnTo>
                  <a:pt x="71" y="458"/>
                </a:lnTo>
                <a:lnTo>
                  <a:pt x="130" y="472"/>
                </a:lnTo>
                <a:lnTo>
                  <a:pt x="211" y="493"/>
                </a:lnTo>
                <a:lnTo>
                  <a:pt x="211" y="493"/>
                </a:lnTo>
                <a:lnTo>
                  <a:pt x="208" y="609"/>
                </a:lnTo>
                <a:lnTo>
                  <a:pt x="204" y="694"/>
                </a:lnTo>
                <a:lnTo>
                  <a:pt x="202" y="727"/>
                </a:lnTo>
                <a:lnTo>
                  <a:pt x="200" y="747"/>
                </a:lnTo>
                <a:lnTo>
                  <a:pt x="200" y="747"/>
                </a:lnTo>
                <a:lnTo>
                  <a:pt x="185" y="851"/>
                </a:lnTo>
                <a:lnTo>
                  <a:pt x="206" y="856"/>
                </a:lnTo>
                <a:lnTo>
                  <a:pt x="206" y="856"/>
                </a:lnTo>
                <a:lnTo>
                  <a:pt x="200" y="995"/>
                </a:lnTo>
                <a:lnTo>
                  <a:pt x="195" y="1100"/>
                </a:lnTo>
                <a:lnTo>
                  <a:pt x="193" y="1142"/>
                </a:lnTo>
                <a:lnTo>
                  <a:pt x="190" y="1168"/>
                </a:lnTo>
                <a:lnTo>
                  <a:pt x="190" y="1168"/>
                </a:lnTo>
                <a:lnTo>
                  <a:pt x="189" y="1186"/>
                </a:lnTo>
                <a:lnTo>
                  <a:pt x="187" y="1207"/>
                </a:lnTo>
                <a:lnTo>
                  <a:pt x="187" y="1247"/>
                </a:lnTo>
                <a:lnTo>
                  <a:pt x="189" y="1280"/>
                </a:lnTo>
                <a:lnTo>
                  <a:pt x="190" y="1293"/>
                </a:lnTo>
                <a:lnTo>
                  <a:pt x="231" y="1293"/>
                </a:lnTo>
                <a:lnTo>
                  <a:pt x="231" y="1293"/>
                </a:lnTo>
                <a:lnTo>
                  <a:pt x="234" y="1352"/>
                </a:lnTo>
                <a:lnTo>
                  <a:pt x="237" y="1402"/>
                </a:lnTo>
                <a:lnTo>
                  <a:pt x="239" y="1422"/>
                </a:lnTo>
                <a:lnTo>
                  <a:pt x="242" y="1438"/>
                </a:lnTo>
                <a:lnTo>
                  <a:pt x="242" y="1438"/>
                </a:lnTo>
                <a:lnTo>
                  <a:pt x="261" y="1513"/>
                </a:lnTo>
                <a:lnTo>
                  <a:pt x="270" y="1552"/>
                </a:lnTo>
                <a:lnTo>
                  <a:pt x="273" y="1565"/>
                </a:lnTo>
                <a:lnTo>
                  <a:pt x="273" y="1573"/>
                </a:lnTo>
                <a:lnTo>
                  <a:pt x="273" y="1573"/>
                </a:lnTo>
                <a:lnTo>
                  <a:pt x="273" y="1582"/>
                </a:lnTo>
                <a:lnTo>
                  <a:pt x="274" y="1591"/>
                </a:lnTo>
                <a:lnTo>
                  <a:pt x="274" y="1596"/>
                </a:lnTo>
                <a:lnTo>
                  <a:pt x="273" y="1601"/>
                </a:lnTo>
                <a:lnTo>
                  <a:pt x="272" y="1608"/>
                </a:lnTo>
                <a:lnTo>
                  <a:pt x="268" y="1614"/>
                </a:lnTo>
                <a:lnTo>
                  <a:pt x="268" y="1614"/>
                </a:lnTo>
                <a:lnTo>
                  <a:pt x="256" y="1629"/>
                </a:lnTo>
                <a:lnTo>
                  <a:pt x="242" y="1644"/>
                </a:lnTo>
                <a:lnTo>
                  <a:pt x="224" y="1658"/>
                </a:lnTo>
                <a:lnTo>
                  <a:pt x="206" y="1671"/>
                </a:lnTo>
                <a:lnTo>
                  <a:pt x="206" y="1671"/>
                </a:lnTo>
                <a:lnTo>
                  <a:pt x="196" y="1677"/>
                </a:lnTo>
                <a:lnTo>
                  <a:pt x="190" y="1683"/>
                </a:lnTo>
                <a:lnTo>
                  <a:pt x="184" y="1690"/>
                </a:lnTo>
                <a:lnTo>
                  <a:pt x="180" y="1697"/>
                </a:lnTo>
                <a:lnTo>
                  <a:pt x="177" y="1704"/>
                </a:lnTo>
                <a:lnTo>
                  <a:pt x="176" y="1710"/>
                </a:lnTo>
                <a:lnTo>
                  <a:pt x="177" y="1717"/>
                </a:lnTo>
                <a:lnTo>
                  <a:pt x="180" y="1723"/>
                </a:lnTo>
                <a:lnTo>
                  <a:pt x="180" y="1723"/>
                </a:lnTo>
                <a:lnTo>
                  <a:pt x="184" y="1729"/>
                </a:lnTo>
                <a:lnTo>
                  <a:pt x="189" y="1732"/>
                </a:lnTo>
                <a:lnTo>
                  <a:pt x="194" y="1735"/>
                </a:lnTo>
                <a:lnTo>
                  <a:pt x="199" y="1736"/>
                </a:lnTo>
                <a:lnTo>
                  <a:pt x="207" y="1739"/>
                </a:lnTo>
                <a:lnTo>
                  <a:pt x="211" y="1739"/>
                </a:lnTo>
                <a:lnTo>
                  <a:pt x="211" y="1739"/>
                </a:lnTo>
                <a:lnTo>
                  <a:pt x="225" y="1735"/>
                </a:lnTo>
                <a:lnTo>
                  <a:pt x="252" y="1729"/>
                </a:lnTo>
                <a:lnTo>
                  <a:pt x="252" y="1729"/>
                </a:lnTo>
                <a:lnTo>
                  <a:pt x="291" y="1714"/>
                </a:lnTo>
                <a:lnTo>
                  <a:pt x="313" y="1705"/>
                </a:lnTo>
                <a:lnTo>
                  <a:pt x="330" y="1697"/>
                </a:lnTo>
                <a:lnTo>
                  <a:pt x="330" y="1697"/>
                </a:lnTo>
                <a:lnTo>
                  <a:pt x="343" y="1692"/>
                </a:lnTo>
                <a:lnTo>
                  <a:pt x="354" y="1687"/>
                </a:lnTo>
                <a:lnTo>
                  <a:pt x="362" y="1683"/>
                </a:lnTo>
                <a:lnTo>
                  <a:pt x="365" y="1681"/>
                </a:lnTo>
                <a:lnTo>
                  <a:pt x="366" y="1677"/>
                </a:lnTo>
                <a:lnTo>
                  <a:pt x="366" y="1677"/>
                </a:lnTo>
                <a:lnTo>
                  <a:pt x="366" y="1664"/>
                </a:lnTo>
                <a:lnTo>
                  <a:pt x="364" y="1647"/>
                </a:lnTo>
                <a:lnTo>
                  <a:pt x="361" y="1625"/>
                </a:lnTo>
                <a:lnTo>
                  <a:pt x="361" y="1625"/>
                </a:lnTo>
                <a:lnTo>
                  <a:pt x="356" y="1609"/>
                </a:lnTo>
                <a:lnTo>
                  <a:pt x="356" y="1609"/>
                </a:lnTo>
                <a:lnTo>
                  <a:pt x="356" y="1604"/>
                </a:lnTo>
                <a:lnTo>
                  <a:pt x="356" y="1595"/>
                </a:lnTo>
                <a:lnTo>
                  <a:pt x="356" y="1578"/>
                </a:lnTo>
                <a:lnTo>
                  <a:pt x="356" y="1552"/>
                </a:lnTo>
                <a:lnTo>
                  <a:pt x="356" y="1552"/>
                </a:lnTo>
                <a:lnTo>
                  <a:pt x="356" y="1529"/>
                </a:lnTo>
                <a:lnTo>
                  <a:pt x="357" y="1495"/>
                </a:lnTo>
                <a:lnTo>
                  <a:pt x="361" y="1412"/>
                </a:lnTo>
                <a:lnTo>
                  <a:pt x="366" y="1303"/>
                </a:lnTo>
                <a:lnTo>
                  <a:pt x="392" y="1298"/>
                </a:lnTo>
                <a:lnTo>
                  <a:pt x="392" y="1298"/>
                </a:lnTo>
                <a:lnTo>
                  <a:pt x="396" y="1269"/>
                </a:lnTo>
                <a:lnTo>
                  <a:pt x="406" y="1208"/>
                </a:lnTo>
                <a:lnTo>
                  <a:pt x="411" y="1177"/>
                </a:lnTo>
                <a:lnTo>
                  <a:pt x="418" y="1152"/>
                </a:lnTo>
                <a:lnTo>
                  <a:pt x="421" y="1145"/>
                </a:lnTo>
                <a:lnTo>
                  <a:pt x="423" y="1139"/>
                </a:lnTo>
                <a:lnTo>
                  <a:pt x="424" y="1138"/>
                </a:lnTo>
                <a:lnTo>
                  <a:pt x="426" y="1138"/>
                </a:lnTo>
                <a:lnTo>
                  <a:pt x="428" y="1142"/>
                </a:lnTo>
                <a:lnTo>
                  <a:pt x="428" y="1142"/>
                </a:lnTo>
                <a:lnTo>
                  <a:pt x="444" y="1181"/>
                </a:lnTo>
                <a:lnTo>
                  <a:pt x="466" y="1235"/>
                </a:lnTo>
                <a:lnTo>
                  <a:pt x="488" y="1283"/>
                </a:lnTo>
                <a:lnTo>
                  <a:pt x="496" y="1298"/>
                </a:lnTo>
                <a:lnTo>
                  <a:pt x="498" y="1302"/>
                </a:lnTo>
                <a:lnTo>
                  <a:pt x="501" y="1303"/>
                </a:lnTo>
                <a:lnTo>
                  <a:pt x="501" y="1303"/>
                </a:lnTo>
                <a:lnTo>
                  <a:pt x="509" y="1303"/>
                </a:lnTo>
                <a:lnTo>
                  <a:pt x="519" y="1303"/>
                </a:lnTo>
                <a:lnTo>
                  <a:pt x="532" y="1303"/>
                </a:lnTo>
                <a:lnTo>
                  <a:pt x="532" y="1303"/>
                </a:lnTo>
                <a:lnTo>
                  <a:pt x="550" y="1378"/>
                </a:lnTo>
                <a:lnTo>
                  <a:pt x="566" y="1435"/>
                </a:lnTo>
                <a:lnTo>
                  <a:pt x="573" y="1459"/>
                </a:lnTo>
                <a:lnTo>
                  <a:pt x="579" y="1474"/>
                </a:lnTo>
                <a:lnTo>
                  <a:pt x="579" y="1474"/>
                </a:lnTo>
                <a:lnTo>
                  <a:pt x="591" y="1499"/>
                </a:lnTo>
                <a:lnTo>
                  <a:pt x="606" y="1525"/>
                </a:lnTo>
                <a:lnTo>
                  <a:pt x="616" y="1548"/>
                </a:lnTo>
                <a:lnTo>
                  <a:pt x="620" y="1556"/>
                </a:lnTo>
                <a:lnTo>
                  <a:pt x="620" y="1562"/>
                </a:lnTo>
                <a:lnTo>
                  <a:pt x="620" y="1562"/>
                </a:lnTo>
                <a:lnTo>
                  <a:pt x="619" y="1572"/>
                </a:lnTo>
                <a:lnTo>
                  <a:pt x="620" y="1581"/>
                </a:lnTo>
                <a:lnTo>
                  <a:pt x="621" y="1591"/>
                </a:lnTo>
                <a:lnTo>
                  <a:pt x="620" y="1599"/>
                </a:lnTo>
                <a:lnTo>
                  <a:pt x="620" y="1599"/>
                </a:lnTo>
                <a:lnTo>
                  <a:pt x="619" y="1604"/>
                </a:lnTo>
                <a:lnTo>
                  <a:pt x="619" y="1607"/>
                </a:lnTo>
                <a:lnTo>
                  <a:pt x="620" y="1625"/>
                </a:lnTo>
                <a:lnTo>
                  <a:pt x="620" y="1625"/>
                </a:lnTo>
                <a:lnTo>
                  <a:pt x="625" y="1664"/>
                </a:lnTo>
                <a:lnTo>
                  <a:pt x="628" y="1681"/>
                </a:lnTo>
                <a:lnTo>
                  <a:pt x="630" y="1692"/>
                </a:lnTo>
                <a:lnTo>
                  <a:pt x="630" y="1692"/>
                </a:lnTo>
                <a:lnTo>
                  <a:pt x="630" y="1696"/>
                </a:lnTo>
                <a:lnTo>
                  <a:pt x="630" y="1701"/>
                </a:lnTo>
                <a:lnTo>
                  <a:pt x="629" y="1710"/>
                </a:lnTo>
                <a:lnTo>
                  <a:pt x="629" y="1714"/>
                </a:lnTo>
                <a:lnTo>
                  <a:pt x="632" y="1718"/>
                </a:lnTo>
                <a:lnTo>
                  <a:pt x="637" y="1721"/>
                </a:lnTo>
                <a:lnTo>
                  <a:pt x="646" y="1723"/>
                </a:lnTo>
                <a:lnTo>
                  <a:pt x="646" y="1723"/>
                </a:lnTo>
                <a:lnTo>
                  <a:pt x="660" y="1725"/>
                </a:lnTo>
                <a:lnTo>
                  <a:pt x="677" y="1725"/>
                </a:lnTo>
                <a:lnTo>
                  <a:pt x="696" y="1723"/>
                </a:lnTo>
                <a:lnTo>
                  <a:pt x="716" y="1722"/>
                </a:lnTo>
                <a:lnTo>
                  <a:pt x="734" y="1719"/>
                </a:lnTo>
                <a:lnTo>
                  <a:pt x="748" y="1716"/>
                </a:lnTo>
                <a:lnTo>
                  <a:pt x="753" y="1713"/>
                </a:lnTo>
                <a:lnTo>
                  <a:pt x="757" y="1709"/>
                </a:lnTo>
                <a:lnTo>
                  <a:pt x="760" y="1706"/>
                </a:lnTo>
                <a:lnTo>
                  <a:pt x="760" y="1703"/>
                </a:lnTo>
                <a:lnTo>
                  <a:pt x="760" y="1703"/>
                </a:lnTo>
                <a:lnTo>
                  <a:pt x="759" y="1696"/>
                </a:lnTo>
                <a:lnTo>
                  <a:pt x="759" y="1691"/>
                </a:lnTo>
                <a:lnTo>
                  <a:pt x="759" y="1688"/>
                </a:lnTo>
                <a:lnTo>
                  <a:pt x="759" y="1684"/>
                </a:lnTo>
                <a:lnTo>
                  <a:pt x="756" y="1679"/>
                </a:lnTo>
                <a:lnTo>
                  <a:pt x="752" y="1673"/>
                </a:lnTo>
                <a:lnTo>
                  <a:pt x="734" y="1651"/>
                </a:lnTo>
                <a:lnTo>
                  <a:pt x="734" y="1651"/>
                </a:lnTo>
                <a:lnTo>
                  <a:pt x="702" y="1609"/>
                </a:lnTo>
                <a:lnTo>
                  <a:pt x="695" y="1600"/>
                </a:lnTo>
                <a:lnTo>
                  <a:pt x="692" y="1594"/>
                </a:lnTo>
                <a:lnTo>
                  <a:pt x="692" y="1594"/>
                </a:lnTo>
                <a:lnTo>
                  <a:pt x="690" y="1568"/>
                </a:lnTo>
                <a:lnTo>
                  <a:pt x="686" y="1517"/>
                </a:lnTo>
                <a:lnTo>
                  <a:pt x="683" y="1463"/>
                </a:lnTo>
                <a:lnTo>
                  <a:pt x="682" y="1427"/>
                </a:lnTo>
                <a:lnTo>
                  <a:pt x="682" y="1427"/>
                </a:lnTo>
                <a:lnTo>
                  <a:pt x="681" y="1398"/>
                </a:lnTo>
                <a:lnTo>
                  <a:pt x="678" y="1356"/>
                </a:lnTo>
                <a:lnTo>
                  <a:pt x="676" y="1318"/>
                </a:lnTo>
                <a:lnTo>
                  <a:pt x="673" y="1305"/>
                </a:lnTo>
                <a:lnTo>
                  <a:pt x="672" y="1298"/>
                </a:lnTo>
                <a:lnTo>
                  <a:pt x="672" y="1298"/>
                </a:lnTo>
                <a:lnTo>
                  <a:pt x="670" y="1294"/>
                </a:lnTo>
                <a:lnTo>
                  <a:pt x="672" y="1291"/>
                </a:lnTo>
                <a:lnTo>
                  <a:pt x="676" y="1286"/>
                </a:lnTo>
                <a:lnTo>
                  <a:pt x="680" y="1283"/>
                </a:lnTo>
                <a:lnTo>
                  <a:pt x="682" y="1282"/>
                </a:lnTo>
                <a:lnTo>
                  <a:pt x="682" y="1282"/>
                </a:lnTo>
                <a:lnTo>
                  <a:pt x="673" y="1268"/>
                </a:lnTo>
                <a:lnTo>
                  <a:pt x="667" y="1254"/>
                </a:lnTo>
                <a:lnTo>
                  <a:pt x="661" y="1241"/>
                </a:lnTo>
                <a:lnTo>
                  <a:pt x="661" y="1241"/>
                </a:lnTo>
                <a:lnTo>
                  <a:pt x="652" y="1174"/>
                </a:lnTo>
                <a:lnTo>
                  <a:pt x="637" y="1045"/>
                </a:lnTo>
                <a:lnTo>
                  <a:pt x="615" y="862"/>
                </a:lnTo>
                <a:lnTo>
                  <a:pt x="667" y="846"/>
                </a:lnTo>
                <a:lnTo>
                  <a:pt x="667" y="846"/>
                </a:lnTo>
                <a:lnTo>
                  <a:pt x="633" y="750"/>
                </a:lnTo>
                <a:lnTo>
                  <a:pt x="608" y="676"/>
                </a:lnTo>
                <a:lnTo>
                  <a:pt x="599" y="645"/>
                </a:lnTo>
                <a:lnTo>
                  <a:pt x="594" y="623"/>
                </a:lnTo>
                <a:lnTo>
                  <a:pt x="594" y="623"/>
                </a:lnTo>
                <a:lnTo>
                  <a:pt x="593" y="602"/>
                </a:lnTo>
                <a:lnTo>
                  <a:pt x="594" y="572"/>
                </a:lnTo>
                <a:lnTo>
                  <a:pt x="597" y="537"/>
                </a:lnTo>
                <a:lnTo>
                  <a:pt x="599" y="501"/>
                </a:lnTo>
                <a:lnTo>
                  <a:pt x="610" y="405"/>
                </a:lnTo>
                <a:lnTo>
                  <a:pt x="610" y="405"/>
                </a:lnTo>
                <a:lnTo>
                  <a:pt x="615" y="350"/>
                </a:lnTo>
                <a:lnTo>
                  <a:pt x="616" y="314"/>
                </a:lnTo>
                <a:lnTo>
                  <a:pt x="616" y="300"/>
                </a:lnTo>
                <a:lnTo>
                  <a:pt x="615" y="291"/>
                </a:lnTo>
                <a:lnTo>
                  <a:pt x="615" y="291"/>
                </a:lnTo>
                <a:lnTo>
                  <a:pt x="612" y="287"/>
                </a:lnTo>
                <a:lnTo>
                  <a:pt x="607" y="282"/>
                </a:lnTo>
                <a:lnTo>
                  <a:pt x="590" y="267"/>
                </a:lnTo>
                <a:lnTo>
                  <a:pt x="568" y="250"/>
                </a:lnTo>
                <a:lnTo>
                  <a:pt x="544" y="232"/>
                </a:lnTo>
                <a:lnTo>
                  <a:pt x="496" y="201"/>
                </a:lnTo>
                <a:lnTo>
                  <a:pt x="475" y="187"/>
                </a:lnTo>
                <a:lnTo>
                  <a:pt x="475" y="187"/>
                </a:lnTo>
                <a:lnTo>
                  <a:pt x="485" y="178"/>
                </a:lnTo>
                <a:lnTo>
                  <a:pt x="493" y="169"/>
                </a:lnTo>
                <a:lnTo>
                  <a:pt x="496" y="165"/>
                </a:lnTo>
                <a:lnTo>
                  <a:pt x="496" y="161"/>
                </a:lnTo>
                <a:lnTo>
                  <a:pt x="496" y="161"/>
                </a:lnTo>
                <a:lnTo>
                  <a:pt x="493" y="149"/>
                </a:lnTo>
                <a:lnTo>
                  <a:pt x="492" y="147"/>
                </a:lnTo>
                <a:lnTo>
                  <a:pt x="490" y="145"/>
                </a:lnTo>
                <a:lnTo>
                  <a:pt x="490" y="145"/>
                </a:lnTo>
                <a:lnTo>
                  <a:pt x="489" y="144"/>
                </a:lnTo>
                <a:lnTo>
                  <a:pt x="489" y="139"/>
                </a:lnTo>
                <a:lnTo>
                  <a:pt x="487" y="123"/>
                </a:lnTo>
                <a:lnTo>
                  <a:pt x="484" y="103"/>
                </a:lnTo>
                <a:lnTo>
                  <a:pt x="480" y="78"/>
                </a:lnTo>
                <a:lnTo>
                  <a:pt x="480" y="78"/>
                </a:lnTo>
                <a:lnTo>
                  <a:pt x="477" y="66"/>
                </a:lnTo>
                <a:lnTo>
                  <a:pt x="474" y="57"/>
                </a:lnTo>
                <a:lnTo>
                  <a:pt x="471" y="49"/>
                </a:lnTo>
                <a:lnTo>
                  <a:pt x="467" y="44"/>
                </a:lnTo>
                <a:lnTo>
                  <a:pt x="458" y="34"/>
                </a:lnTo>
                <a:lnTo>
                  <a:pt x="449" y="26"/>
                </a:lnTo>
                <a:lnTo>
                  <a:pt x="449" y="26"/>
                </a:lnTo>
                <a:lnTo>
                  <a:pt x="441" y="18"/>
                </a:lnTo>
                <a:lnTo>
                  <a:pt x="436" y="12"/>
                </a:lnTo>
                <a:lnTo>
                  <a:pt x="431" y="8"/>
                </a:lnTo>
                <a:lnTo>
                  <a:pt x="427" y="7"/>
                </a:lnTo>
                <a:lnTo>
                  <a:pt x="423" y="5"/>
                </a:lnTo>
                <a:lnTo>
                  <a:pt x="423" y="5"/>
                </a:lnTo>
                <a:lnTo>
                  <a:pt x="414" y="4"/>
                </a:lnTo>
                <a:lnTo>
                  <a:pt x="405" y="1"/>
                </a:lnTo>
                <a:lnTo>
                  <a:pt x="395" y="0"/>
                </a:lnTo>
                <a:lnTo>
                  <a:pt x="387" y="0"/>
                </a:lnTo>
                <a:lnTo>
                  <a:pt x="387" y="0"/>
                </a:lnTo>
                <a:lnTo>
                  <a:pt x="375" y="4"/>
                </a:lnTo>
                <a:lnTo>
                  <a:pt x="371" y="5"/>
                </a:lnTo>
                <a:lnTo>
                  <a:pt x="371" y="5"/>
                </a:lnTo>
                <a:lnTo>
                  <a:pt x="352" y="4"/>
                </a:lnTo>
                <a:lnTo>
                  <a:pt x="338" y="4"/>
                </a:lnTo>
                <a:lnTo>
                  <a:pt x="332" y="4"/>
                </a:lnTo>
                <a:lnTo>
                  <a:pt x="330" y="5"/>
                </a:lnTo>
                <a:lnTo>
                  <a:pt x="330" y="5"/>
                </a:lnTo>
                <a:lnTo>
                  <a:pt x="322" y="10"/>
                </a:lnTo>
                <a:lnTo>
                  <a:pt x="317" y="13"/>
                </a:lnTo>
                <a:lnTo>
                  <a:pt x="314" y="16"/>
                </a:lnTo>
                <a:lnTo>
                  <a:pt x="314" y="16"/>
                </a:lnTo>
                <a:lnTo>
                  <a:pt x="294" y="62"/>
                </a:lnTo>
                <a:lnTo>
                  <a:pt x="294" y="62"/>
                </a:lnTo>
                <a:lnTo>
                  <a:pt x="290" y="61"/>
                </a:lnTo>
                <a:lnTo>
                  <a:pt x="285" y="60"/>
                </a:lnTo>
                <a:lnTo>
                  <a:pt x="278" y="57"/>
                </a:lnTo>
                <a:lnTo>
                  <a:pt x="278" y="57"/>
                </a:lnTo>
                <a:lnTo>
                  <a:pt x="274" y="56"/>
                </a:lnTo>
                <a:lnTo>
                  <a:pt x="270" y="55"/>
                </a:lnTo>
                <a:lnTo>
                  <a:pt x="264" y="56"/>
                </a:lnTo>
                <a:lnTo>
                  <a:pt x="257" y="57"/>
                </a:lnTo>
                <a:lnTo>
                  <a:pt x="252" y="57"/>
                </a:lnTo>
                <a:lnTo>
                  <a:pt x="252" y="57"/>
                </a:lnTo>
                <a:lnTo>
                  <a:pt x="244" y="57"/>
                </a:lnTo>
                <a:lnTo>
                  <a:pt x="237" y="57"/>
                </a:lnTo>
                <a:lnTo>
                  <a:pt x="237" y="57"/>
                </a:lnTo>
                <a:lnTo>
                  <a:pt x="231" y="58"/>
                </a:lnTo>
                <a:lnTo>
                  <a:pt x="226" y="58"/>
                </a:lnTo>
                <a:lnTo>
                  <a:pt x="216" y="57"/>
                </a:lnTo>
                <a:lnTo>
                  <a:pt x="216" y="57"/>
                </a:lnTo>
                <a:lnTo>
                  <a:pt x="194" y="51"/>
                </a:lnTo>
                <a:lnTo>
                  <a:pt x="185" y="51"/>
                </a:lnTo>
                <a:lnTo>
                  <a:pt x="182" y="51"/>
                </a:lnTo>
                <a:lnTo>
                  <a:pt x="180" y="52"/>
                </a:lnTo>
                <a:lnTo>
                  <a:pt x="180" y="52"/>
                </a:lnTo>
                <a:lnTo>
                  <a:pt x="176" y="57"/>
                </a:lnTo>
                <a:lnTo>
                  <a:pt x="172" y="62"/>
                </a:lnTo>
                <a:lnTo>
                  <a:pt x="169" y="69"/>
                </a:lnTo>
                <a:lnTo>
                  <a:pt x="168" y="71"/>
                </a:lnTo>
                <a:lnTo>
                  <a:pt x="169" y="73"/>
                </a:lnTo>
                <a:lnTo>
                  <a:pt x="169" y="73"/>
                </a:lnTo>
                <a:lnTo>
                  <a:pt x="171" y="74"/>
                </a:lnTo>
                <a:lnTo>
                  <a:pt x="173" y="74"/>
                </a:lnTo>
                <a:lnTo>
                  <a:pt x="180" y="71"/>
                </a:lnTo>
                <a:lnTo>
                  <a:pt x="186" y="69"/>
                </a:lnTo>
                <a:lnTo>
                  <a:pt x="189" y="67"/>
                </a:lnTo>
                <a:lnTo>
                  <a:pt x="190" y="67"/>
                </a:lnTo>
                <a:lnTo>
                  <a:pt x="190" y="67"/>
                </a:lnTo>
                <a:lnTo>
                  <a:pt x="196" y="73"/>
                </a:lnTo>
                <a:lnTo>
                  <a:pt x="200" y="78"/>
                </a:lnTo>
                <a:lnTo>
                  <a:pt x="200" y="78"/>
                </a:lnTo>
                <a:close/>
                <a:moveTo>
                  <a:pt x="226" y="93"/>
                </a:moveTo>
                <a:lnTo>
                  <a:pt x="226" y="93"/>
                </a:lnTo>
                <a:lnTo>
                  <a:pt x="228" y="91"/>
                </a:lnTo>
                <a:lnTo>
                  <a:pt x="229" y="90"/>
                </a:lnTo>
                <a:lnTo>
                  <a:pt x="231" y="88"/>
                </a:lnTo>
                <a:lnTo>
                  <a:pt x="231" y="88"/>
                </a:lnTo>
                <a:lnTo>
                  <a:pt x="237" y="91"/>
                </a:lnTo>
                <a:lnTo>
                  <a:pt x="244" y="95"/>
                </a:lnTo>
                <a:lnTo>
                  <a:pt x="257" y="104"/>
                </a:lnTo>
                <a:lnTo>
                  <a:pt x="257" y="104"/>
                </a:lnTo>
                <a:lnTo>
                  <a:pt x="261" y="108"/>
                </a:lnTo>
                <a:lnTo>
                  <a:pt x="266" y="114"/>
                </a:lnTo>
                <a:lnTo>
                  <a:pt x="278" y="130"/>
                </a:lnTo>
                <a:lnTo>
                  <a:pt x="278" y="130"/>
                </a:lnTo>
                <a:lnTo>
                  <a:pt x="285" y="135"/>
                </a:lnTo>
                <a:lnTo>
                  <a:pt x="288" y="138"/>
                </a:lnTo>
                <a:lnTo>
                  <a:pt x="291" y="139"/>
                </a:lnTo>
                <a:lnTo>
                  <a:pt x="294" y="140"/>
                </a:lnTo>
                <a:lnTo>
                  <a:pt x="294" y="140"/>
                </a:lnTo>
                <a:lnTo>
                  <a:pt x="299" y="151"/>
                </a:lnTo>
                <a:lnTo>
                  <a:pt x="299" y="151"/>
                </a:lnTo>
                <a:lnTo>
                  <a:pt x="291" y="151"/>
                </a:lnTo>
                <a:lnTo>
                  <a:pt x="286" y="151"/>
                </a:lnTo>
                <a:lnTo>
                  <a:pt x="283" y="151"/>
                </a:lnTo>
                <a:lnTo>
                  <a:pt x="283" y="151"/>
                </a:lnTo>
                <a:lnTo>
                  <a:pt x="285" y="164"/>
                </a:lnTo>
                <a:lnTo>
                  <a:pt x="286" y="174"/>
                </a:lnTo>
                <a:lnTo>
                  <a:pt x="288" y="182"/>
                </a:lnTo>
                <a:lnTo>
                  <a:pt x="288" y="182"/>
                </a:lnTo>
                <a:lnTo>
                  <a:pt x="291" y="186"/>
                </a:lnTo>
                <a:lnTo>
                  <a:pt x="295" y="186"/>
                </a:lnTo>
                <a:lnTo>
                  <a:pt x="297" y="186"/>
                </a:lnTo>
                <a:lnTo>
                  <a:pt x="299" y="187"/>
                </a:lnTo>
                <a:lnTo>
                  <a:pt x="299" y="187"/>
                </a:lnTo>
                <a:lnTo>
                  <a:pt x="299" y="191"/>
                </a:lnTo>
                <a:lnTo>
                  <a:pt x="299" y="197"/>
                </a:lnTo>
                <a:lnTo>
                  <a:pt x="299" y="202"/>
                </a:lnTo>
                <a:lnTo>
                  <a:pt x="299" y="208"/>
                </a:lnTo>
                <a:lnTo>
                  <a:pt x="299" y="208"/>
                </a:lnTo>
                <a:lnTo>
                  <a:pt x="300" y="214"/>
                </a:lnTo>
                <a:lnTo>
                  <a:pt x="301" y="223"/>
                </a:lnTo>
                <a:lnTo>
                  <a:pt x="303" y="234"/>
                </a:lnTo>
                <a:lnTo>
                  <a:pt x="304" y="239"/>
                </a:lnTo>
                <a:lnTo>
                  <a:pt x="304" y="239"/>
                </a:lnTo>
                <a:lnTo>
                  <a:pt x="309" y="244"/>
                </a:lnTo>
                <a:lnTo>
                  <a:pt x="318" y="250"/>
                </a:lnTo>
                <a:lnTo>
                  <a:pt x="330" y="260"/>
                </a:lnTo>
                <a:lnTo>
                  <a:pt x="330" y="260"/>
                </a:lnTo>
                <a:lnTo>
                  <a:pt x="334" y="282"/>
                </a:lnTo>
                <a:lnTo>
                  <a:pt x="335" y="298"/>
                </a:lnTo>
                <a:lnTo>
                  <a:pt x="335" y="306"/>
                </a:lnTo>
                <a:lnTo>
                  <a:pt x="335" y="306"/>
                </a:lnTo>
                <a:lnTo>
                  <a:pt x="331" y="308"/>
                </a:lnTo>
                <a:lnTo>
                  <a:pt x="326" y="310"/>
                </a:lnTo>
                <a:lnTo>
                  <a:pt x="314" y="311"/>
                </a:lnTo>
                <a:lnTo>
                  <a:pt x="314" y="311"/>
                </a:lnTo>
                <a:lnTo>
                  <a:pt x="305" y="311"/>
                </a:lnTo>
                <a:lnTo>
                  <a:pt x="294" y="311"/>
                </a:lnTo>
                <a:lnTo>
                  <a:pt x="294" y="311"/>
                </a:lnTo>
                <a:lnTo>
                  <a:pt x="283" y="313"/>
                </a:lnTo>
                <a:lnTo>
                  <a:pt x="269" y="315"/>
                </a:lnTo>
                <a:lnTo>
                  <a:pt x="242" y="322"/>
                </a:lnTo>
                <a:lnTo>
                  <a:pt x="242" y="322"/>
                </a:lnTo>
                <a:lnTo>
                  <a:pt x="228" y="323"/>
                </a:lnTo>
                <a:lnTo>
                  <a:pt x="209" y="324"/>
                </a:lnTo>
                <a:lnTo>
                  <a:pt x="191" y="326"/>
                </a:lnTo>
                <a:lnTo>
                  <a:pt x="180" y="327"/>
                </a:lnTo>
                <a:lnTo>
                  <a:pt x="180" y="327"/>
                </a:lnTo>
                <a:lnTo>
                  <a:pt x="164" y="334"/>
                </a:lnTo>
                <a:lnTo>
                  <a:pt x="137" y="345"/>
                </a:lnTo>
                <a:lnTo>
                  <a:pt x="111" y="357"/>
                </a:lnTo>
                <a:lnTo>
                  <a:pt x="97" y="363"/>
                </a:lnTo>
                <a:lnTo>
                  <a:pt x="97" y="363"/>
                </a:lnTo>
                <a:lnTo>
                  <a:pt x="95" y="362"/>
                </a:lnTo>
                <a:lnTo>
                  <a:pt x="95" y="359"/>
                </a:lnTo>
                <a:lnTo>
                  <a:pt x="98" y="348"/>
                </a:lnTo>
                <a:lnTo>
                  <a:pt x="107" y="311"/>
                </a:lnTo>
                <a:lnTo>
                  <a:pt x="120" y="274"/>
                </a:lnTo>
                <a:lnTo>
                  <a:pt x="125" y="261"/>
                </a:lnTo>
                <a:lnTo>
                  <a:pt x="128" y="254"/>
                </a:lnTo>
                <a:lnTo>
                  <a:pt x="128" y="254"/>
                </a:lnTo>
                <a:lnTo>
                  <a:pt x="132" y="248"/>
                </a:lnTo>
                <a:lnTo>
                  <a:pt x="136" y="239"/>
                </a:lnTo>
                <a:lnTo>
                  <a:pt x="139" y="230"/>
                </a:lnTo>
                <a:lnTo>
                  <a:pt x="143" y="223"/>
                </a:lnTo>
                <a:lnTo>
                  <a:pt x="143" y="223"/>
                </a:lnTo>
                <a:lnTo>
                  <a:pt x="151" y="218"/>
                </a:lnTo>
                <a:lnTo>
                  <a:pt x="164" y="210"/>
                </a:lnTo>
                <a:lnTo>
                  <a:pt x="178" y="202"/>
                </a:lnTo>
                <a:lnTo>
                  <a:pt x="185" y="197"/>
                </a:lnTo>
                <a:lnTo>
                  <a:pt x="190" y="192"/>
                </a:lnTo>
                <a:lnTo>
                  <a:pt x="190" y="192"/>
                </a:lnTo>
                <a:lnTo>
                  <a:pt x="198" y="182"/>
                </a:lnTo>
                <a:lnTo>
                  <a:pt x="203" y="171"/>
                </a:lnTo>
                <a:lnTo>
                  <a:pt x="211" y="151"/>
                </a:lnTo>
                <a:lnTo>
                  <a:pt x="211" y="151"/>
                </a:lnTo>
                <a:lnTo>
                  <a:pt x="213" y="143"/>
                </a:lnTo>
                <a:lnTo>
                  <a:pt x="215" y="138"/>
                </a:lnTo>
                <a:lnTo>
                  <a:pt x="213" y="134"/>
                </a:lnTo>
                <a:lnTo>
                  <a:pt x="211" y="130"/>
                </a:lnTo>
                <a:lnTo>
                  <a:pt x="211" y="130"/>
                </a:lnTo>
                <a:lnTo>
                  <a:pt x="209" y="128"/>
                </a:lnTo>
                <a:lnTo>
                  <a:pt x="207" y="128"/>
                </a:lnTo>
                <a:lnTo>
                  <a:pt x="199" y="131"/>
                </a:lnTo>
                <a:lnTo>
                  <a:pt x="194" y="134"/>
                </a:lnTo>
                <a:lnTo>
                  <a:pt x="191" y="135"/>
                </a:lnTo>
                <a:lnTo>
                  <a:pt x="190" y="135"/>
                </a:lnTo>
                <a:lnTo>
                  <a:pt x="190" y="135"/>
                </a:lnTo>
                <a:lnTo>
                  <a:pt x="191" y="130"/>
                </a:lnTo>
                <a:lnTo>
                  <a:pt x="196" y="122"/>
                </a:lnTo>
                <a:lnTo>
                  <a:pt x="202" y="113"/>
                </a:lnTo>
                <a:lnTo>
                  <a:pt x="206" y="109"/>
                </a:lnTo>
                <a:lnTo>
                  <a:pt x="206" y="109"/>
                </a:lnTo>
                <a:lnTo>
                  <a:pt x="217" y="100"/>
                </a:lnTo>
                <a:lnTo>
                  <a:pt x="226" y="93"/>
                </a:lnTo>
                <a:lnTo>
                  <a:pt x="226" y="93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5">
            <a:extLst>
              <a:ext uri="{FF2B5EF4-FFF2-40B4-BE49-F238E27FC236}">
                <a16:creationId xmlns:a16="http://schemas.microsoft.com/office/drawing/2014/main" id="{0C3C601C-7B2F-CCFC-97BD-9AEF1439B9D6}"/>
              </a:ext>
            </a:extLst>
          </p:cNvPr>
          <p:cNvSpPr>
            <a:spLocks/>
          </p:cNvSpPr>
          <p:nvPr/>
        </p:nvSpPr>
        <p:spPr bwMode="auto">
          <a:xfrm>
            <a:off x="7235459" y="1056669"/>
            <a:ext cx="1229576" cy="2320938"/>
          </a:xfrm>
          <a:custGeom>
            <a:avLst/>
            <a:gdLst>
              <a:gd name="T0" fmla="*/ 762 w 943"/>
              <a:gd name="T1" fmla="*/ 134 h 1780"/>
              <a:gd name="T2" fmla="*/ 775 w 943"/>
              <a:gd name="T3" fmla="*/ 145 h 1780"/>
              <a:gd name="T4" fmla="*/ 803 w 943"/>
              <a:gd name="T5" fmla="*/ 160 h 1780"/>
              <a:gd name="T6" fmla="*/ 766 w 943"/>
              <a:gd name="T7" fmla="*/ 162 h 1780"/>
              <a:gd name="T8" fmla="*/ 785 w 943"/>
              <a:gd name="T9" fmla="*/ 208 h 1780"/>
              <a:gd name="T10" fmla="*/ 839 w 943"/>
              <a:gd name="T11" fmla="*/ 269 h 1780"/>
              <a:gd name="T12" fmla="*/ 839 w 943"/>
              <a:gd name="T13" fmla="*/ 386 h 1780"/>
              <a:gd name="T14" fmla="*/ 707 w 943"/>
              <a:gd name="T15" fmla="*/ 329 h 1780"/>
              <a:gd name="T16" fmla="*/ 576 w 943"/>
              <a:gd name="T17" fmla="*/ 190 h 1780"/>
              <a:gd name="T18" fmla="*/ 575 w 943"/>
              <a:gd name="T19" fmla="*/ 118 h 1780"/>
              <a:gd name="T20" fmla="*/ 510 w 943"/>
              <a:gd name="T21" fmla="*/ 14 h 1780"/>
              <a:gd name="T22" fmla="*/ 441 w 943"/>
              <a:gd name="T23" fmla="*/ 10 h 1780"/>
              <a:gd name="T24" fmla="*/ 372 w 943"/>
              <a:gd name="T25" fmla="*/ 60 h 1780"/>
              <a:gd name="T26" fmla="*/ 386 w 943"/>
              <a:gd name="T27" fmla="*/ 155 h 1780"/>
              <a:gd name="T28" fmla="*/ 381 w 943"/>
              <a:gd name="T29" fmla="*/ 189 h 1780"/>
              <a:gd name="T30" fmla="*/ 411 w 943"/>
              <a:gd name="T31" fmla="*/ 220 h 1780"/>
              <a:gd name="T32" fmla="*/ 446 w 943"/>
              <a:gd name="T33" fmla="*/ 301 h 1780"/>
              <a:gd name="T34" fmla="*/ 299 w 943"/>
              <a:gd name="T35" fmla="*/ 363 h 1780"/>
              <a:gd name="T36" fmla="*/ 156 w 943"/>
              <a:gd name="T37" fmla="*/ 454 h 1780"/>
              <a:gd name="T38" fmla="*/ 88 w 943"/>
              <a:gd name="T39" fmla="*/ 316 h 1780"/>
              <a:gd name="T40" fmla="*/ 135 w 943"/>
              <a:gd name="T41" fmla="*/ 259 h 1780"/>
              <a:gd name="T42" fmla="*/ 126 w 943"/>
              <a:gd name="T43" fmla="*/ 241 h 1780"/>
              <a:gd name="T44" fmla="*/ 103 w 943"/>
              <a:gd name="T45" fmla="*/ 218 h 1780"/>
              <a:gd name="T46" fmla="*/ 132 w 943"/>
              <a:gd name="T47" fmla="*/ 210 h 1780"/>
              <a:gd name="T48" fmla="*/ 87 w 943"/>
              <a:gd name="T49" fmla="*/ 198 h 1780"/>
              <a:gd name="T50" fmla="*/ 75 w 943"/>
              <a:gd name="T51" fmla="*/ 119 h 1780"/>
              <a:gd name="T52" fmla="*/ 49 w 943"/>
              <a:gd name="T53" fmla="*/ 166 h 1780"/>
              <a:gd name="T54" fmla="*/ 31 w 943"/>
              <a:gd name="T55" fmla="*/ 134 h 1780"/>
              <a:gd name="T56" fmla="*/ 3 w 943"/>
              <a:gd name="T57" fmla="*/ 173 h 1780"/>
              <a:gd name="T58" fmla="*/ 16 w 943"/>
              <a:gd name="T59" fmla="*/ 275 h 1780"/>
              <a:gd name="T60" fmla="*/ 52 w 943"/>
              <a:gd name="T61" fmla="*/ 469 h 1780"/>
              <a:gd name="T62" fmla="*/ 140 w 943"/>
              <a:gd name="T63" fmla="*/ 576 h 1780"/>
              <a:gd name="T64" fmla="*/ 264 w 943"/>
              <a:gd name="T65" fmla="*/ 879 h 1780"/>
              <a:gd name="T66" fmla="*/ 292 w 943"/>
              <a:gd name="T67" fmla="*/ 1210 h 1780"/>
              <a:gd name="T68" fmla="*/ 368 w 943"/>
              <a:gd name="T69" fmla="*/ 1376 h 1780"/>
              <a:gd name="T70" fmla="*/ 403 w 943"/>
              <a:gd name="T71" fmla="*/ 1628 h 1780"/>
              <a:gd name="T72" fmla="*/ 301 w 943"/>
              <a:gd name="T73" fmla="*/ 1712 h 1780"/>
              <a:gd name="T74" fmla="*/ 363 w 943"/>
              <a:gd name="T75" fmla="*/ 1759 h 1780"/>
              <a:gd name="T76" fmla="*/ 497 w 943"/>
              <a:gd name="T77" fmla="*/ 1712 h 1780"/>
              <a:gd name="T78" fmla="*/ 512 w 943"/>
              <a:gd name="T79" fmla="*/ 1659 h 1780"/>
              <a:gd name="T80" fmla="*/ 492 w 943"/>
              <a:gd name="T81" fmla="*/ 1596 h 1780"/>
              <a:gd name="T82" fmla="*/ 521 w 943"/>
              <a:gd name="T83" fmla="*/ 1309 h 1780"/>
              <a:gd name="T84" fmla="*/ 547 w 943"/>
              <a:gd name="T85" fmla="*/ 1301 h 1780"/>
              <a:gd name="T86" fmla="*/ 615 w 943"/>
              <a:gd name="T87" fmla="*/ 1468 h 1780"/>
              <a:gd name="T88" fmla="*/ 637 w 943"/>
              <a:gd name="T89" fmla="*/ 1635 h 1780"/>
              <a:gd name="T90" fmla="*/ 632 w 943"/>
              <a:gd name="T91" fmla="*/ 1688 h 1780"/>
              <a:gd name="T92" fmla="*/ 694 w 943"/>
              <a:gd name="T93" fmla="*/ 1755 h 1780"/>
              <a:gd name="T94" fmla="*/ 795 w 943"/>
              <a:gd name="T95" fmla="*/ 1760 h 1780"/>
              <a:gd name="T96" fmla="*/ 757 w 943"/>
              <a:gd name="T97" fmla="*/ 1690 h 1780"/>
              <a:gd name="T98" fmla="*/ 715 w 943"/>
              <a:gd name="T99" fmla="*/ 1629 h 1780"/>
              <a:gd name="T100" fmla="*/ 727 w 943"/>
              <a:gd name="T101" fmla="*/ 1025 h 1780"/>
              <a:gd name="T102" fmla="*/ 705 w 943"/>
              <a:gd name="T103" fmla="*/ 487 h 1780"/>
              <a:gd name="T104" fmla="*/ 915 w 943"/>
              <a:gd name="T105" fmla="*/ 513 h 1780"/>
              <a:gd name="T106" fmla="*/ 931 w 943"/>
              <a:gd name="T107" fmla="*/ 334 h 1780"/>
              <a:gd name="T108" fmla="*/ 896 w 943"/>
              <a:gd name="T109" fmla="*/ 197 h 1780"/>
              <a:gd name="T110" fmla="*/ 896 w 943"/>
              <a:gd name="T111" fmla="*/ 62 h 1780"/>
              <a:gd name="T112" fmla="*/ 867 w 943"/>
              <a:gd name="T113" fmla="*/ 36 h 1780"/>
              <a:gd name="T114" fmla="*/ 832 w 943"/>
              <a:gd name="T115" fmla="*/ 71 h 1780"/>
              <a:gd name="T116" fmla="*/ 811 w 943"/>
              <a:gd name="T117" fmla="*/ 105 h 17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43" h="1780">
                <a:moveTo>
                  <a:pt x="813" y="129"/>
                </a:moveTo>
                <a:lnTo>
                  <a:pt x="813" y="129"/>
                </a:lnTo>
                <a:lnTo>
                  <a:pt x="811" y="127"/>
                </a:lnTo>
                <a:lnTo>
                  <a:pt x="806" y="123"/>
                </a:lnTo>
                <a:lnTo>
                  <a:pt x="797" y="119"/>
                </a:lnTo>
                <a:lnTo>
                  <a:pt x="793" y="119"/>
                </a:lnTo>
                <a:lnTo>
                  <a:pt x="788" y="119"/>
                </a:lnTo>
                <a:lnTo>
                  <a:pt x="788" y="119"/>
                </a:lnTo>
                <a:lnTo>
                  <a:pt x="779" y="121"/>
                </a:lnTo>
                <a:lnTo>
                  <a:pt x="771" y="127"/>
                </a:lnTo>
                <a:lnTo>
                  <a:pt x="762" y="134"/>
                </a:lnTo>
                <a:lnTo>
                  <a:pt x="762" y="134"/>
                </a:lnTo>
                <a:lnTo>
                  <a:pt x="758" y="138"/>
                </a:lnTo>
                <a:lnTo>
                  <a:pt x="755" y="142"/>
                </a:lnTo>
                <a:lnTo>
                  <a:pt x="754" y="147"/>
                </a:lnTo>
                <a:lnTo>
                  <a:pt x="755" y="149"/>
                </a:lnTo>
                <a:lnTo>
                  <a:pt x="757" y="150"/>
                </a:lnTo>
                <a:lnTo>
                  <a:pt x="757" y="150"/>
                </a:lnTo>
                <a:lnTo>
                  <a:pt x="767" y="153"/>
                </a:lnTo>
                <a:lnTo>
                  <a:pt x="769" y="153"/>
                </a:lnTo>
                <a:lnTo>
                  <a:pt x="771" y="151"/>
                </a:lnTo>
                <a:lnTo>
                  <a:pt x="772" y="150"/>
                </a:lnTo>
                <a:lnTo>
                  <a:pt x="772" y="150"/>
                </a:lnTo>
                <a:lnTo>
                  <a:pt x="775" y="145"/>
                </a:lnTo>
                <a:lnTo>
                  <a:pt x="780" y="140"/>
                </a:lnTo>
                <a:lnTo>
                  <a:pt x="788" y="134"/>
                </a:lnTo>
                <a:lnTo>
                  <a:pt x="788" y="134"/>
                </a:lnTo>
                <a:lnTo>
                  <a:pt x="793" y="138"/>
                </a:lnTo>
                <a:lnTo>
                  <a:pt x="797" y="142"/>
                </a:lnTo>
                <a:lnTo>
                  <a:pt x="798" y="145"/>
                </a:lnTo>
                <a:lnTo>
                  <a:pt x="798" y="145"/>
                </a:lnTo>
                <a:lnTo>
                  <a:pt x="799" y="149"/>
                </a:lnTo>
                <a:lnTo>
                  <a:pt x="803" y="154"/>
                </a:lnTo>
                <a:lnTo>
                  <a:pt x="806" y="158"/>
                </a:lnTo>
                <a:lnTo>
                  <a:pt x="806" y="160"/>
                </a:lnTo>
                <a:lnTo>
                  <a:pt x="803" y="160"/>
                </a:lnTo>
                <a:lnTo>
                  <a:pt x="803" y="160"/>
                </a:lnTo>
                <a:lnTo>
                  <a:pt x="799" y="162"/>
                </a:lnTo>
                <a:lnTo>
                  <a:pt x="797" y="164"/>
                </a:lnTo>
                <a:lnTo>
                  <a:pt x="795" y="166"/>
                </a:lnTo>
                <a:lnTo>
                  <a:pt x="793" y="166"/>
                </a:lnTo>
                <a:lnTo>
                  <a:pt x="793" y="166"/>
                </a:lnTo>
                <a:lnTo>
                  <a:pt x="788" y="163"/>
                </a:lnTo>
                <a:lnTo>
                  <a:pt x="781" y="162"/>
                </a:lnTo>
                <a:lnTo>
                  <a:pt x="773" y="160"/>
                </a:lnTo>
                <a:lnTo>
                  <a:pt x="767" y="160"/>
                </a:lnTo>
                <a:lnTo>
                  <a:pt x="767" y="160"/>
                </a:lnTo>
                <a:lnTo>
                  <a:pt x="766" y="162"/>
                </a:lnTo>
                <a:lnTo>
                  <a:pt x="764" y="163"/>
                </a:lnTo>
                <a:lnTo>
                  <a:pt x="766" y="167"/>
                </a:lnTo>
                <a:lnTo>
                  <a:pt x="768" y="172"/>
                </a:lnTo>
                <a:lnTo>
                  <a:pt x="772" y="181"/>
                </a:lnTo>
                <a:lnTo>
                  <a:pt x="772" y="181"/>
                </a:lnTo>
                <a:lnTo>
                  <a:pt x="776" y="190"/>
                </a:lnTo>
                <a:lnTo>
                  <a:pt x="781" y="197"/>
                </a:lnTo>
                <a:lnTo>
                  <a:pt x="788" y="202"/>
                </a:lnTo>
                <a:lnTo>
                  <a:pt x="788" y="202"/>
                </a:lnTo>
                <a:lnTo>
                  <a:pt x="786" y="203"/>
                </a:lnTo>
                <a:lnTo>
                  <a:pt x="785" y="206"/>
                </a:lnTo>
                <a:lnTo>
                  <a:pt x="785" y="208"/>
                </a:lnTo>
                <a:lnTo>
                  <a:pt x="785" y="211"/>
                </a:lnTo>
                <a:lnTo>
                  <a:pt x="788" y="215"/>
                </a:lnTo>
                <a:lnTo>
                  <a:pt x="791" y="219"/>
                </a:lnTo>
                <a:lnTo>
                  <a:pt x="798" y="223"/>
                </a:lnTo>
                <a:lnTo>
                  <a:pt x="798" y="223"/>
                </a:lnTo>
                <a:lnTo>
                  <a:pt x="812" y="230"/>
                </a:lnTo>
                <a:lnTo>
                  <a:pt x="824" y="234"/>
                </a:lnTo>
                <a:lnTo>
                  <a:pt x="834" y="238"/>
                </a:lnTo>
                <a:lnTo>
                  <a:pt x="834" y="238"/>
                </a:lnTo>
                <a:lnTo>
                  <a:pt x="837" y="247"/>
                </a:lnTo>
                <a:lnTo>
                  <a:pt x="838" y="258"/>
                </a:lnTo>
                <a:lnTo>
                  <a:pt x="839" y="269"/>
                </a:lnTo>
                <a:lnTo>
                  <a:pt x="839" y="269"/>
                </a:lnTo>
                <a:lnTo>
                  <a:pt x="842" y="286"/>
                </a:lnTo>
                <a:lnTo>
                  <a:pt x="846" y="307"/>
                </a:lnTo>
                <a:lnTo>
                  <a:pt x="848" y="329"/>
                </a:lnTo>
                <a:lnTo>
                  <a:pt x="850" y="339"/>
                </a:lnTo>
                <a:lnTo>
                  <a:pt x="850" y="347"/>
                </a:lnTo>
                <a:lnTo>
                  <a:pt x="850" y="347"/>
                </a:lnTo>
                <a:lnTo>
                  <a:pt x="848" y="362"/>
                </a:lnTo>
                <a:lnTo>
                  <a:pt x="847" y="373"/>
                </a:lnTo>
                <a:lnTo>
                  <a:pt x="845" y="384"/>
                </a:lnTo>
                <a:lnTo>
                  <a:pt x="845" y="384"/>
                </a:lnTo>
                <a:lnTo>
                  <a:pt x="839" y="386"/>
                </a:lnTo>
                <a:lnTo>
                  <a:pt x="826" y="389"/>
                </a:lnTo>
                <a:lnTo>
                  <a:pt x="819" y="390"/>
                </a:lnTo>
                <a:lnTo>
                  <a:pt x="810" y="390"/>
                </a:lnTo>
                <a:lnTo>
                  <a:pt x="801" y="388"/>
                </a:lnTo>
                <a:lnTo>
                  <a:pt x="793" y="384"/>
                </a:lnTo>
                <a:lnTo>
                  <a:pt x="793" y="384"/>
                </a:lnTo>
                <a:lnTo>
                  <a:pt x="759" y="359"/>
                </a:lnTo>
                <a:lnTo>
                  <a:pt x="731" y="337"/>
                </a:lnTo>
                <a:lnTo>
                  <a:pt x="731" y="337"/>
                </a:lnTo>
                <a:lnTo>
                  <a:pt x="723" y="332"/>
                </a:lnTo>
                <a:lnTo>
                  <a:pt x="718" y="329"/>
                </a:lnTo>
                <a:lnTo>
                  <a:pt x="707" y="329"/>
                </a:lnTo>
                <a:lnTo>
                  <a:pt x="689" y="327"/>
                </a:lnTo>
                <a:lnTo>
                  <a:pt x="689" y="327"/>
                </a:lnTo>
                <a:lnTo>
                  <a:pt x="657" y="320"/>
                </a:lnTo>
                <a:lnTo>
                  <a:pt x="617" y="308"/>
                </a:lnTo>
                <a:lnTo>
                  <a:pt x="570" y="295"/>
                </a:lnTo>
                <a:lnTo>
                  <a:pt x="570" y="295"/>
                </a:lnTo>
                <a:lnTo>
                  <a:pt x="565" y="249"/>
                </a:lnTo>
                <a:lnTo>
                  <a:pt x="565" y="249"/>
                </a:lnTo>
                <a:lnTo>
                  <a:pt x="565" y="223"/>
                </a:lnTo>
                <a:lnTo>
                  <a:pt x="565" y="207"/>
                </a:lnTo>
                <a:lnTo>
                  <a:pt x="565" y="207"/>
                </a:lnTo>
                <a:lnTo>
                  <a:pt x="576" y="190"/>
                </a:lnTo>
                <a:lnTo>
                  <a:pt x="583" y="176"/>
                </a:lnTo>
                <a:lnTo>
                  <a:pt x="586" y="169"/>
                </a:lnTo>
                <a:lnTo>
                  <a:pt x="586" y="166"/>
                </a:lnTo>
                <a:lnTo>
                  <a:pt x="586" y="166"/>
                </a:lnTo>
                <a:lnTo>
                  <a:pt x="586" y="155"/>
                </a:lnTo>
                <a:lnTo>
                  <a:pt x="586" y="142"/>
                </a:lnTo>
                <a:lnTo>
                  <a:pt x="584" y="131"/>
                </a:lnTo>
                <a:lnTo>
                  <a:pt x="583" y="127"/>
                </a:lnTo>
                <a:lnTo>
                  <a:pt x="580" y="124"/>
                </a:lnTo>
                <a:lnTo>
                  <a:pt x="580" y="124"/>
                </a:lnTo>
                <a:lnTo>
                  <a:pt x="578" y="121"/>
                </a:lnTo>
                <a:lnTo>
                  <a:pt x="575" y="118"/>
                </a:lnTo>
                <a:lnTo>
                  <a:pt x="571" y="105"/>
                </a:lnTo>
                <a:lnTo>
                  <a:pt x="570" y="93"/>
                </a:lnTo>
                <a:lnTo>
                  <a:pt x="570" y="88"/>
                </a:lnTo>
                <a:lnTo>
                  <a:pt x="570" y="88"/>
                </a:lnTo>
                <a:lnTo>
                  <a:pt x="560" y="67"/>
                </a:lnTo>
                <a:lnTo>
                  <a:pt x="549" y="49"/>
                </a:lnTo>
                <a:lnTo>
                  <a:pt x="544" y="42"/>
                </a:lnTo>
                <a:lnTo>
                  <a:pt x="539" y="36"/>
                </a:lnTo>
                <a:lnTo>
                  <a:pt x="539" y="36"/>
                </a:lnTo>
                <a:lnTo>
                  <a:pt x="529" y="27"/>
                </a:lnTo>
                <a:lnTo>
                  <a:pt x="521" y="20"/>
                </a:lnTo>
                <a:lnTo>
                  <a:pt x="510" y="14"/>
                </a:lnTo>
                <a:lnTo>
                  <a:pt x="497" y="10"/>
                </a:lnTo>
                <a:lnTo>
                  <a:pt x="497" y="10"/>
                </a:lnTo>
                <a:lnTo>
                  <a:pt x="486" y="6"/>
                </a:lnTo>
                <a:lnTo>
                  <a:pt x="478" y="2"/>
                </a:lnTo>
                <a:lnTo>
                  <a:pt x="470" y="0"/>
                </a:lnTo>
                <a:lnTo>
                  <a:pt x="461" y="0"/>
                </a:lnTo>
                <a:lnTo>
                  <a:pt x="461" y="0"/>
                </a:lnTo>
                <a:lnTo>
                  <a:pt x="452" y="2"/>
                </a:lnTo>
                <a:lnTo>
                  <a:pt x="446" y="5"/>
                </a:lnTo>
                <a:lnTo>
                  <a:pt x="442" y="9"/>
                </a:lnTo>
                <a:lnTo>
                  <a:pt x="441" y="10"/>
                </a:lnTo>
                <a:lnTo>
                  <a:pt x="441" y="10"/>
                </a:lnTo>
                <a:lnTo>
                  <a:pt x="420" y="11"/>
                </a:lnTo>
                <a:lnTo>
                  <a:pt x="403" y="12"/>
                </a:lnTo>
                <a:lnTo>
                  <a:pt x="398" y="14"/>
                </a:lnTo>
                <a:lnTo>
                  <a:pt x="394" y="15"/>
                </a:lnTo>
                <a:lnTo>
                  <a:pt x="394" y="15"/>
                </a:lnTo>
                <a:lnTo>
                  <a:pt x="393" y="18"/>
                </a:lnTo>
                <a:lnTo>
                  <a:pt x="390" y="22"/>
                </a:lnTo>
                <a:lnTo>
                  <a:pt x="387" y="32"/>
                </a:lnTo>
                <a:lnTo>
                  <a:pt x="384" y="46"/>
                </a:lnTo>
                <a:lnTo>
                  <a:pt x="384" y="46"/>
                </a:lnTo>
                <a:lnTo>
                  <a:pt x="377" y="54"/>
                </a:lnTo>
                <a:lnTo>
                  <a:pt x="372" y="60"/>
                </a:lnTo>
                <a:lnTo>
                  <a:pt x="368" y="67"/>
                </a:lnTo>
                <a:lnTo>
                  <a:pt x="368" y="67"/>
                </a:lnTo>
                <a:lnTo>
                  <a:pt x="364" y="81"/>
                </a:lnTo>
                <a:lnTo>
                  <a:pt x="363" y="89"/>
                </a:lnTo>
                <a:lnTo>
                  <a:pt x="363" y="98"/>
                </a:lnTo>
                <a:lnTo>
                  <a:pt x="363" y="98"/>
                </a:lnTo>
                <a:lnTo>
                  <a:pt x="365" y="107"/>
                </a:lnTo>
                <a:lnTo>
                  <a:pt x="369" y="116"/>
                </a:lnTo>
                <a:lnTo>
                  <a:pt x="378" y="134"/>
                </a:lnTo>
                <a:lnTo>
                  <a:pt x="378" y="134"/>
                </a:lnTo>
                <a:lnTo>
                  <a:pt x="382" y="145"/>
                </a:lnTo>
                <a:lnTo>
                  <a:pt x="386" y="155"/>
                </a:lnTo>
                <a:lnTo>
                  <a:pt x="389" y="166"/>
                </a:lnTo>
                <a:lnTo>
                  <a:pt x="389" y="166"/>
                </a:lnTo>
                <a:lnTo>
                  <a:pt x="387" y="164"/>
                </a:lnTo>
                <a:lnTo>
                  <a:pt x="384" y="164"/>
                </a:lnTo>
                <a:lnTo>
                  <a:pt x="381" y="164"/>
                </a:lnTo>
                <a:lnTo>
                  <a:pt x="380" y="166"/>
                </a:lnTo>
                <a:lnTo>
                  <a:pt x="378" y="168"/>
                </a:lnTo>
                <a:lnTo>
                  <a:pt x="378" y="171"/>
                </a:lnTo>
                <a:lnTo>
                  <a:pt x="378" y="171"/>
                </a:lnTo>
                <a:lnTo>
                  <a:pt x="378" y="179"/>
                </a:lnTo>
                <a:lnTo>
                  <a:pt x="380" y="186"/>
                </a:lnTo>
                <a:lnTo>
                  <a:pt x="381" y="189"/>
                </a:lnTo>
                <a:lnTo>
                  <a:pt x="382" y="193"/>
                </a:lnTo>
                <a:lnTo>
                  <a:pt x="385" y="195"/>
                </a:lnTo>
                <a:lnTo>
                  <a:pt x="389" y="197"/>
                </a:lnTo>
                <a:lnTo>
                  <a:pt x="389" y="197"/>
                </a:lnTo>
                <a:lnTo>
                  <a:pt x="396" y="198"/>
                </a:lnTo>
                <a:lnTo>
                  <a:pt x="402" y="199"/>
                </a:lnTo>
                <a:lnTo>
                  <a:pt x="404" y="199"/>
                </a:lnTo>
                <a:lnTo>
                  <a:pt x="404" y="202"/>
                </a:lnTo>
                <a:lnTo>
                  <a:pt x="404" y="202"/>
                </a:lnTo>
                <a:lnTo>
                  <a:pt x="404" y="205"/>
                </a:lnTo>
                <a:lnTo>
                  <a:pt x="406" y="208"/>
                </a:lnTo>
                <a:lnTo>
                  <a:pt x="411" y="220"/>
                </a:lnTo>
                <a:lnTo>
                  <a:pt x="420" y="238"/>
                </a:lnTo>
                <a:lnTo>
                  <a:pt x="420" y="238"/>
                </a:lnTo>
                <a:lnTo>
                  <a:pt x="426" y="247"/>
                </a:lnTo>
                <a:lnTo>
                  <a:pt x="435" y="259"/>
                </a:lnTo>
                <a:lnTo>
                  <a:pt x="435" y="259"/>
                </a:lnTo>
                <a:lnTo>
                  <a:pt x="441" y="266"/>
                </a:lnTo>
                <a:lnTo>
                  <a:pt x="443" y="272"/>
                </a:lnTo>
                <a:lnTo>
                  <a:pt x="446" y="279"/>
                </a:lnTo>
                <a:lnTo>
                  <a:pt x="446" y="285"/>
                </a:lnTo>
                <a:lnTo>
                  <a:pt x="446" y="285"/>
                </a:lnTo>
                <a:lnTo>
                  <a:pt x="446" y="295"/>
                </a:lnTo>
                <a:lnTo>
                  <a:pt x="446" y="301"/>
                </a:lnTo>
                <a:lnTo>
                  <a:pt x="446" y="301"/>
                </a:lnTo>
                <a:lnTo>
                  <a:pt x="415" y="314"/>
                </a:lnTo>
                <a:lnTo>
                  <a:pt x="389" y="325"/>
                </a:lnTo>
                <a:lnTo>
                  <a:pt x="368" y="332"/>
                </a:lnTo>
                <a:lnTo>
                  <a:pt x="368" y="332"/>
                </a:lnTo>
                <a:lnTo>
                  <a:pt x="352" y="337"/>
                </a:lnTo>
                <a:lnTo>
                  <a:pt x="338" y="345"/>
                </a:lnTo>
                <a:lnTo>
                  <a:pt x="323" y="352"/>
                </a:lnTo>
                <a:lnTo>
                  <a:pt x="311" y="358"/>
                </a:lnTo>
                <a:lnTo>
                  <a:pt x="311" y="358"/>
                </a:lnTo>
                <a:lnTo>
                  <a:pt x="306" y="360"/>
                </a:lnTo>
                <a:lnTo>
                  <a:pt x="299" y="363"/>
                </a:lnTo>
                <a:lnTo>
                  <a:pt x="286" y="372"/>
                </a:lnTo>
                <a:lnTo>
                  <a:pt x="272" y="382"/>
                </a:lnTo>
                <a:lnTo>
                  <a:pt x="254" y="394"/>
                </a:lnTo>
                <a:lnTo>
                  <a:pt x="254" y="394"/>
                </a:lnTo>
                <a:lnTo>
                  <a:pt x="236" y="407"/>
                </a:lnTo>
                <a:lnTo>
                  <a:pt x="219" y="420"/>
                </a:lnTo>
                <a:lnTo>
                  <a:pt x="202" y="433"/>
                </a:lnTo>
                <a:lnTo>
                  <a:pt x="194" y="437"/>
                </a:lnTo>
                <a:lnTo>
                  <a:pt x="187" y="441"/>
                </a:lnTo>
                <a:lnTo>
                  <a:pt x="187" y="441"/>
                </a:lnTo>
                <a:lnTo>
                  <a:pt x="170" y="447"/>
                </a:lnTo>
                <a:lnTo>
                  <a:pt x="156" y="454"/>
                </a:lnTo>
                <a:lnTo>
                  <a:pt x="140" y="461"/>
                </a:lnTo>
                <a:lnTo>
                  <a:pt x="140" y="461"/>
                </a:lnTo>
                <a:lnTo>
                  <a:pt x="126" y="433"/>
                </a:lnTo>
                <a:lnTo>
                  <a:pt x="115" y="408"/>
                </a:lnTo>
                <a:lnTo>
                  <a:pt x="112" y="398"/>
                </a:lnTo>
                <a:lnTo>
                  <a:pt x="109" y="389"/>
                </a:lnTo>
                <a:lnTo>
                  <a:pt x="109" y="389"/>
                </a:lnTo>
                <a:lnTo>
                  <a:pt x="104" y="369"/>
                </a:lnTo>
                <a:lnTo>
                  <a:pt x="97" y="346"/>
                </a:lnTo>
                <a:lnTo>
                  <a:pt x="91" y="327"/>
                </a:lnTo>
                <a:lnTo>
                  <a:pt x="88" y="316"/>
                </a:lnTo>
                <a:lnTo>
                  <a:pt x="88" y="316"/>
                </a:lnTo>
                <a:lnTo>
                  <a:pt x="92" y="310"/>
                </a:lnTo>
                <a:lnTo>
                  <a:pt x="101" y="297"/>
                </a:lnTo>
                <a:lnTo>
                  <a:pt x="109" y="285"/>
                </a:lnTo>
                <a:lnTo>
                  <a:pt x="114" y="275"/>
                </a:lnTo>
                <a:lnTo>
                  <a:pt x="114" y="275"/>
                </a:lnTo>
                <a:lnTo>
                  <a:pt x="115" y="272"/>
                </a:lnTo>
                <a:lnTo>
                  <a:pt x="118" y="269"/>
                </a:lnTo>
                <a:lnTo>
                  <a:pt x="125" y="266"/>
                </a:lnTo>
                <a:lnTo>
                  <a:pt x="131" y="263"/>
                </a:lnTo>
                <a:lnTo>
                  <a:pt x="134" y="262"/>
                </a:lnTo>
                <a:lnTo>
                  <a:pt x="135" y="259"/>
                </a:lnTo>
                <a:lnTo>
                  <a:pt x="135" y="259"/>
                </a:lnTo>
                <a:lnTo>
                  <a:pt x="137" y="249"/>
                </a:lnTo>
                <a:lnTo>
                  <a:pt x="140" y="238"/>
                </a:lnTo>
                <a:lnTo>
                  <a:pt x="140" y="238"/>
                </a:lnTo>
                <a:lnTo>
                  <a:pt x="141" y="233"/>
                </a:lnTo>
                <a:lnTo>
                  <a:pt x="140" y="229"/>
                </a:lnTo>
                <a:lnTo>
                  <a:pt x="140" y="228"/>
                </a:lnTo>
                <a:lnTo>
                  <a:pt x="139" y="227"/>
                </a:lnTo>
                <a:lnTo>
                  <a:pt x="135" y="228"/>
                </a:lnTo>
                <a:lnTo>
                  <a:pt x="135" y="228"/>
                </a:lnTo>
                <a:lnTo>
                  <a:pt x="131" y="232"/>
                </a:lnTo>
                <a:lnTo>
                  <a:pt x="128" y="236"/>
                </a:lnTo>
                <a:lnTo>
                  <a:pt x="126" y="241"/>
                </a:lnTo>
                <a:lnTo>
                  <a:pt x="123" y="242"/>
                </a:lnTo>
                <a:lnTo>
                  <a:pt x="119" y="243"/>
                </a:lnTo>
                <a:lnTo>
                  <a:pt x="119" y="243"/>
                </a:lnTo>
                <a:lnTo>
                  <a:pt x="112" y="245"/>
                </a:lnTo>
                <a:lnTo>
                  <a:pt x="105" y="243"/>
                </a:lnTo>
                <a:lnTo>
                  <a:pt x="100" y="241"/>
                </a:lnTo>
                <a:lnTo>
                  <a:pt x="99" y="240"/>
                </a:lnTo>
                <a:lnTo>
                  <a:pt x="99" y="238"/>
                </a:lnTo>
                <a:lnTo>
                  <a:pt x="99" y="238"/>
                </a:lnTo>
                <a:lnTo>
                  <a:pt x="100" y="225"/>
                </a:lnTo>
                <a:lnTo>
                  <a:pt x="103" y="220"/>
                </a:lnTo>
                <a:lnTo>
                  <a:pt x="103" y="218"/>
                </a:lnTo>
                <a:lnTo>
                  <a:pt x="104" y="218"/>
                </a:lnTo>
                <a:lnTo>
                  <a:pt x="104" y="218"/>
                </a:lnTo>
                <a:lnTo>
                  <a:pt x="109" y="220"/>
                </a:lnTo>
                <a:lnTo>
                  <a:pt x="118" y="223"/>
                </a:lnTo>
                <a:lnTo>
                  <a:pt x="128" y="225"/>
                </a:lnTo>
                <a:lnTo>
                  <a:pt x="132" y="224"/>
                </a:lnTo>
                <a:lnTo>
                  <a:pt x="135" y="223"/>
                </a:lnTo>
                <a:lnTo>
                  <a:pt x="135" y="223"/>
                </a:lnTo>
                <a:lnTo>
                  <a:pt x="136" y="220"/>
                </a:lnTo>
                <a:lnTo>
                  <a:pt x="136" y="218"/>
                </a:lnTo>
                <a:lnTo>
                  <a:pt x="135" y="212"/>
                </a:lnTo>
                <a:lnTo>
                  <a:pt x="132" y="210"/>
                </a:lnTo>
                <a:lnTo>
                  <a:pt x="130" y="207"/>
                </a:lnTo>
                <a:lnTo>
                  <a:pt x="130" y="207"/>
                </a:lnTo>
                <a:lnTo>
                  <a:pt x="121" y="202"/>
                </a:lnTo>
                <a:lnTo>
                  <a:pt x="114" y="198"/>
                </a:lnTo>
                <a:lnTo>
                  <a:pt x="109" y="197"/>
                </a:lnTo>
                <a:lnTo>
                  <a:pt x="109" y="197"/>
                </a:lnTo>
                <a:lnTo>
                  <a:pt x="96" y="195"/>
                </a:lnTo>
                <a:lnTo>
                  <a:pt x="91" y="195"/>
                </a:lnTo>
                <a:lnTo>
                  <a:pt x="88" y="195"/>
                </a:lnTo>
                <a:lnTo>
                  <a:pt x="88" y="197"/>
                </a:lnTo>
                <a:lnTo>
                  <a:pt x="88" y="197"/>
                </a:lnTo>
                <a:lnTo>
                  <a:pt x="87" y="198"/>
                </a:lnTo>
                <a:lnTo>
                  <a:pt x="83" y="201"/>
                </a:lnTo>
                <a:lnTo>
                  <a:pt x="78" y="202"/>
                </a:lnTo>
                <a:lnTo>
                  <a:pt x="78" y="202"/>
                </a:lnTo>
                <a:lnTo>
                  <a:pt x="74" y="188"/>
                </a:lnTo>
                <a:lnTo>
                  <a:pt x="73" y="176"/>
                </a:lnTo>
                <a:lnTo>
                  <a:pt x="73" y="166"/>
                </a:lnTo>
                <a:lnTo>
                  <a:pt x="73" y="166"/>
                </a:lnTo>
                <a:lnTo>
                  <a:pt x="75" y="154"/>
                </a:lnTo>
                <a:lnTo>
                  <a:pt x="77" y="137"/>
                </a:lnTo>
                <a:lnTo>
                  <a:pt x="77" y="129"/>
                </a:lnTo>
                <a:lnTo>
                  <a:pt x="77" y="123"/>
                </a:lnTo>
                <a:lnTo>
                  <a:pt x="75" y="119"/>
                </a:lnTo>
                <a:lnTo>
                  <a:pt x="74" y="119"/>
                </a:lnTo>
                <a:lnTo>
                  <a:pt x="73" y="119"/>
                </a:lnTo>
                <a:lnTo>
                  <a:pt x="73" y="119"/>
                </a:lnTo>
                <a:lnTo>
                  <a:pt x="66" y="123"/>
                </a:lnTo>
                <a:lnTo>
                  <a:pt x="62" y="125"/>
                </a:lnTo>
                <a:lnTo>
                  <a:pt x="58" y="131"/>
                </a:lnTo>
                <a:lnTo>
                  <a:pt x="57" y="134"/>
                </a:lnTo>
                <a:lnTo>
                  <a:pt x="57" y="134"/>
                </a:lnTo>
                <a:lnTo>
                  <a:pt x="55" y="168"/>
                </a:lnTo>
                <a:lnTo>
                  <a:pt x="52" y="197"/>
                </a:lnTo>
                <a:lnTo>
                  <a:pt x="52" y="197"/>
                </a:lnTo>
                <a:lnTo>
                  <a:pt x="49" y="166"/>
                </a:lnTo>
                <a:lnTo>
                  <a:pt x="47" y="144"/>
                </a:lnTo>
                <a:lnTo>
                  <a:pt x="44" y="137"/>
                </a:lnTo>
                <a:lnTo>
                  <a:pt x="43" y="134"/>
                </a:lnTo>
                <a:lnTo>
                  <a:pt x="42" y="134"/>
                </a:lnTo>
                <a:lnTo>
                  <a:pt x="42" y="134"/>
                </a:lnTo>
                <a:lnTo>
                  <a:pt x="39" y="134"/>
                </a:lnTo>
                <a:lnTo>
                  <a:pt x="38" y="133"/>
                </a:lnTo>
                <a:lnTo>
                  <a:pt x="35" y="131"/>
                </a:lnTo>
                <a:lnTo>
                  <a:pt x="34" y="129"/>
                </a:lnTo>
                <a:lnTo>
                  <a:pt x="33" y="129"/>
                </a:lnTo>
                <a:lnTo>
                  <a:pt x="31" y="134"/>
                </a:lnTo>
                <a:lnTo>
                  <a:pt x="31" y="134"/>
                </a:lnTo>
                <a:lnTo>
                  <a:pt x="30" y="154"/>
                </a:lnTo>
                <a:lnTo>
                  <a:pt x="30" y="184"/>
                </a:lnTo>
                <a:lnTo>
                  <a:pt x="31" y="223"/>
                </a:lnTo>
                <a:lnTo>
                  <a:pt x="31" y="223"/>
                </a:lnTo>
                <a:lnTo>
                  <a:pt x="24" y="197"/>
                </a:lnTo>
                <a:lnTo>
                  <a:pt x="17" y="179"/>
                </a:lnTo>
                <a:lnTo>
                  <a:pt x="13" y="172"/>
                </a:lnTo>
                <a:lnTo>
                  <a:pt x="12" y="171"/>
                </a:lnTo>
                <a:lnTo>
                  <a:pt x="11" y="171"/>
                </a:lnTo>
                <a:lnTo>
                  <a:pt x="11" y="171"/>
                </a:lnTo>
                <a:lnTo>
                  <a:pt x="5" y="172"/>
                </a:lnTo>
                <a:lnTo>
                  <a:pt x="3" y="173"/>
                </a:lnTo>
                <a:lnTo>
                  <a:pt x="0" y="176"/>
                </a:lnTo>
                <a:lnTo>
                  <a:pt x="0" y="181"/>
                </a:lnTo>
                <a:lnTo>
                  <a:pt x="0" y="181"/>
                </a:lnTo>
                <a:lnTo>
                  <a:pt x="4" y="216"/>
                </a:lnTo>
                <a:lnTo>
                  <a:pt x="8" y="237"/>
                </a:lnTo>
                <a:lnTo>
                  <a:pt x="9" y="245"/>
                </a:lnTo>
                <a:lnTo>
                  <a:pt x="11" y="249"/>
                </a:lnTo>
                <a:lnTo>
                  <a:pt x="11" y="249"/>
                </a:lnTo>
                <a:lnTo>
                  <a:pt x="13" y="253"/>
                </a:lnTo>
                <a:lnTo>
                  <a:pt x="13" y="259"/>
                </a:lnTo>
                <a:lnTo>
                  <a:pt x="16" y="275"/>
                </a:lnTo>
                <a:lnTo>
                  <a:pt x="16" y="275"/>
                </a:lnTo>
                <a:lnTo>
                  <a:pt x="17" y="285"/>
                </a:lnTo>
                <a:lnTo>
                  <a:pt x="18" y="295"/>
                </a:lnTo>
                <a:lnTo>
                  <a:pt x="20" y="304"/>
                </a:lnTo>
                <a:lnTo>
                  <a:pt x="21" y="311"/>
                </a:lnTo>
                <a:lnTo>
                  <a:pt x="21" y="311"/>
                </a:lnTo>
                <a:lnTo>
                  <a:pt x="26" y="323"/>
                </a:lnTo>
                <a:lnTo>
                  <a:pt x="31" y="332"/>
                </a:lnTo>
                <a:lnTo>
                  <a:pt x="31" y="332"/>
                </a:lnTo>
                <a:lnTo>
                  <a:pt x="34" y="351"/>
                </a:lnTo>
                <a:lnTo>
                  <a:pt x="40" y="394"/>
                </a:lnTo>
                <a:lnTo>
                  <a:pt x="48" y="446"/>
                </a:lnTo>
                <a:lnTo>
                  <a:pt x="52" y="469"/>
                </a:lnTo>
                <a:lnTo>
                  <a:pt x="57" y="487"/>
                </a:lnTo>
                <a:lnTo>
                  <a:pt x="57" y="487"/>
                </a:lnTo>
                <a:lnTo>
                  <a:pt x="66" y="517"/>
                </a:lnTo>
                <a:lnTo>
                  <a:pt x="74" y="543"/>
                </a:lnTo>
                <a:lnTo>
                  <a:pt x="78" y="554"/>
                </a:lnTo>
                <a:lnTo>
                  <a:pt x="83" y="561"/>
                </a:lnTo>
                <a:lnTo>
                  <a:pt x="87" y="568"/>
                </a:lnTo>
                <a:lnTo>
                  <a:pt x="93" y="570"/>
                </a:lnTo>
                <a:lnTo>
                  <a:pt x="93" y="570"/>
                </a:lnTo>
                <a:lnTo>
                  <a:pt x="109" y="574"/>
                </a:lnTo>
                <a:lnTo>
                  <a:pt x="130" y="576"/>
                </a:lnTo>
                <a:lnTo>
                  <a:pt x="140" y="576"/>
                </a:lnTo>
                <a:lnTo>
                  <a:pt x="150" y="576"/>
                </a:lnTo>
                <a:lnTo>
                  <a:pt x="162" y="573"/>
                </a:lnTo>
                <a:lnTo>
                  <a:pt x="171" y="570"/>
                </a:lnTo>
                <a:lnTo>
                  <a:pt x="171" y="570"/>
                </a:lnTo>
                <a:lnTo>
                  <a:pt x="204" y="555"/>
                </a:lnTo>
                <a:lnTo>
                  <a:pt x="253" y="532"/>
                </a:lnTo>
                <a:lnTo>
                  <a:pt x="297" y="508"/>
                </a:lnTo>
                <a:lnTo>
                  <a:pt x="316" y="498"/>
                </a:lnTo>
                <a:lnTo>
                  <a:pt x="316" y="498"/>
                </a:lnTo>
                <a:lnTo>
                  <a:pt x="289" y="695"/>
                </a:lnTo>
                <a:lnTo>
                  <a:pt x="271" y="833"/>
                </a:lnTo>
                <a:lnTo>
                  <a:pt x="264" y="879"/>
                </a:lnTo>
                <a:lnTo>
                  <a:pt x="264" y="892"/>
                </a:lnTo>
                <a:lnTo>
                  <a:pt x="264" y="898"/>
                </a:lnTo>
                <a:lnTo>
                  <a:pt x="264" y="898"/>
                </a:lnTo>
                <a:lnTo>
                  <a:pt x="267" y="899"/>
                </a:lnTo>
                <a:lnTo>
                  <a:pt x="272" y="899"/>
                </a:lnTo>
                <a:lnTo>
                  <a:pt x="283" y="899"/>
                </a:lnTo>
                <a:lnTo>
                  <a:pt x="295" y="898"/>
                </a:lnTo>
                <a:lnTo>
                  <a:pt x="295" y="898"/>
                </a:lnTo>
                <a:lnTo>
                  <a:pt x="294" y="955"/>
                </a:lnTo>
                <a:lnTo>
                  <a:pt x="292" y="1082"/>
                </a:lnTo>
                <a:lnTo>
                  <a:pt x="292" y="1151"/>
                </a:lnTo>
                <a:lnTo>
                  <a:pt x="292" y="1210"/>
                </a:lnTo>
                <a:lnTo>
                  <a:pt x="293" y="1234"/>
                </a:lnTo>
                <a:lnTo>
                  <a:pt x="295" y="1253"/>
                </a:lnTo>
                <a:lnTo>
                  <a:pt x="298" y="1266"/>
                </a:lnTo>
                <a:lnTo>
                  <a:pt x="299" y="1270"/>
                </a:lnTo>
                <a:lnTo>
                  <a:pt x="301" y="1271"/>
                </a:lnTo>
                <a:lnTo>
                  <a:pt x="301" y="1271"/>
                </a:lnTo>
                <a:lnTo>
                  <a:pt x="317" y="1276"/>
                </a:lnTo>
                <a:lnTo>
                  <a:pt x="338" y="1282"/>
                </a:lnTo>
                <a:lnTo>
                  <a:pt x="363" y="1287"/>
                </a:lnTo>
                <a:lnTo>
                  <a:pt x="363" y="1287"/>
                </a:lnTo>
                <a:lnTo>
                  <a:pt x="364" y="1335"/>
                </a:lnTo>
                <a:lnTo>
                  <a:pt x="368" y="1376"/>
                </a:lnTo>
                <a:lnTo>
                  <a:pt x="371" y="1395"/>
                </a:lnTo>
                <a:lnTo>
                  <a:pt x="373" y="1411"/>
                </a:lnTo>
                <a:lnTo>
                  <a:pt x="373" y="1411"/>
                </a:lnTo>
                <a:lnTo>
                  <a:pt x="384" y="1453"/>
                </a:lnTo>
                <a:lnTo>
                  <a:pt x="395" y="1511"/>
                </a:lnTo>
                <a:lnTo>
                  <a:pt x="406" y="1567"/>
                </a:lnTo>
                <a:lnTo>
                  <a:pt x="409" y="1589"/>
                </a:lnTo>
                <a:lnTo>
                  <a:pt x="409" y="1603"/>
                </a:lnTo>
                <a:lnTo>
                  <a:pt x="409" y="1603"/>
                </a:lnTo>
                <a:lnTo>
                  <a:pt x="408" y="1613"/>
                </a:lnTo>
                <a:lnTo>
                  <a:pt x="406" y="1620"/>
                </a:lnTo>
                <a:lnTo>
                  <a:pt x="403" y="1628"/>
                </a:lnTo>
                <a:lnTo>
                  <a:pt x="400" y="1633"/>
                </a:lnTo>
                <a:lnTo>
                  <a:pt x="393" y="1642"/>
                </a:lnTo>
                <a:lnTo>
                  <a:pt x="384" y="1650"/>
                </a:lnTo>
                <a:lnTo>
                  <a:pt x="384" y="1650"/>
                </a:lnTo>
                <a:lnTo>
                  <a:pt x="369" y="1661"/>
                </a:lnTo>
                <a:lnTo>
                  <a:pt x="349" y="1674"/>
                </a:lnTo>
                <a:lnTo>
                  <a:pt x="329" y="1688"/>
                </a:lnTo>
                <a:lnTo>
                  <a:pt x="316" y="1697"/>
                </a:lnTo>
                <a:lnTo>
                  <a:pt x="316" y="1697"/>
                </a:lnTo>
                <a:lnTo>
                  <a:pt x="308" y="1703"/>
                </a:lnTo>
                <a:lnTo>
                  <a:pt x="305" y="1707"/>
                </a:lnTo>
                <a:lnTo>
                  <a:pt x="301" y="1712"/>
                </a:lnTo>
                <a:lnTo>
                  <a:pt x="299" y="1718"/>
                </a:lnTo>
                <a:lnTo>
                  <a:pt x="301" y="1724"/>
                </a:lnTo>
                <a:lnTo>
                  <a:pt x="303" y="1731"/>
                </a:lnTo>
                <a:lnTo>
                  <a:pt x="311" y="1738"/>
                </a:lnTo>
                <a:lnTo>
                  <a:pt x="311" y="1738"/>
                </a:lnTo>
                <a:lnTo>
                  <a:pt x="327" y="1751"/>
                </a:lnTo>
                <a:lnTo>
                  <a:pt x="333" y="1755"/>
                </a:lnTo>
                <a:lnTo>
                  <a:pt x="338" y="1758"/>
                </a:lnTo>
                <a:lnTo>
                  <a:pt x="343" y="1759"/>
                </a:lnTo>
                <a:lnTo>
                  <a:pt x="350" y="1760"/>
                </a:lnTo>
                <a:lnTo>
                  <a:pt x="363" y="1759"/>
                </a:lnTo>
                <a:lnTo>
                  <a:pt x="363" y="1759"/>
                </a:lnTo>
                <a:lnTo>
                  <a:pt x="372" y="1757"/>
                </a:lnTo>
                <a:lnTo>
                  <a:pt x="384" y="1751"/>
                </a:lnTo>
                <a:lnTo>
                  <a:pt x="412" y="1738"/>
                </a:lnTo>
                <a:lnTo>
                  <a:pt x="438" y="1725"/>
                </a:lnTo>
                <a:lnTo>
                  <a:pt x="448" y="1720"/>
                </a:lnTo>
                <a:lnTo>
                  <a:pt x="456" y="1718"/>
                </a:lnTo>
                <a:lnTo>
                  <a:pt x="456" y="1718"/>
                </a:lnTo>
                <a:lnTo>
                  <a:pt x="468" y="1716"/>
                </a:lnTo>
                <a:lnTo>
                  <a:pt x="478" y="1716"/>
                </a:lnTo>
                <a:lnTo>
                  <a:pt x="487" y="1715"/>
                </a:lnTo>
                <a:lnTo>
                  <a:pt x="497" y="1712"/>
                </a:lnTo>
                <a:lnTo>
                  <a:pt x="497" y="1712"/>
                </a:lnTo>
                <a:lnTo>
                  <a:pt x="507" y="1709"/>
                </a:lnTo>
                <a:lnTo>
                  <a:pt x="513" y="1706"/>
                </a:lnTo>
                <a:lnTo>
                  <a:pt x="517" y="1702"/>
                </a:lnTo>
                <a:lnTo>
                  <a:pt x="518" y="1699"/>
                </a:lnTo>
                <a:lnTo>
                  <a:pt x="518" y="1697"/>
                </a:lnTo>
                <a:lnTo>
                  <a:pt x="518" y="1697"/>
                </a:lnTo>
                <a:lnTo>
                  <a:pt x="514" y="1681"/>
                </a:lnTo>
                <a:lnTo>
                  <a:pt x="513" y="1674"/>
                </a:lnTo>
                <a:lnTo>
                  <a:pt x="513" y="1671"/>
                </a:lnTo>
                <a:lnTo>
                  <a:pt x="513" y="1671"/>
                </a:lnTo>
                <a:lnTo>
                  <a:pt x="513" y="1667"/>
                </a:lnTo>
                <a:lnTo>
                  <a:pt x="512" y="1659"/>
                </a:lnTo>
                <a:lnTo>
                  <a:pt x="508" y="1645"/>
                </a:lnTo>
                <a:lnTo>
                  <a:pt x="508" y="1645"/>
                </a:lnTo>
                <a:lnTo>
                  <a:pt x="507" y="1637"/>
                </a:lnTo>
                <a:lnTo>
                  <a:pt x="505" y="1633"/>
                </a:lnTo>
                <a:lnTo>
                  <a:pt x="503" y="1629"/>
                </a:lnTo>
                <a:lnTo>
                  <a:pt x="503" y="1629"/>
                </a:lnTo>
                <a:lnTo>
                  <a:pt x="495" y="1620"/>
                </a:lnTo>
                <a:lnTo>
                  <a:pt x="492" y="1616"/>
                </a:lnTo>
                <a:lnTo>
                  <a:pt x="492" y="1613"/>
                </a:lnTo>
                <a:lnTo>
                  <a:pt x="492" y="1609"/>
                </a:lnTo>
                <a:lnTo>
                  <a:pt x="492" y="1609"/>
                </a:lnTo>
                <a:lnTo>
                  <a:pt x="492" y="1596"/>
                </a:lnTo>
                <a:lnTo>
                  <a:pt x="494" y="1576"/>
                </a:lnTo>
                <a:lnTo>
                  <a:pt x="494" y="1554"/>
                </a:lnTo>
                <a:lnTo>
                  <a:pt x="495" y="1542"/>
                </a:lnTo>
                <a:lnTo>
                  <a:pt x="497" y="1531"/>
                </a:lnTo>
                <a:lnTo>
                  <a:pt x="497" y="1531"/>
                </a:lnTo>
                <a:lnTo>
                  <a:pt x="500" y="1513"/>
                </a:lnTo>
                <a:lnTo>
                  <a:pt x="501" y="1483"/>
                </a:lnTo>
                <a:lnTo>
                  <a:pt x="503" y="1407"/>
                </a:lnTo>
                <a:lnTo>
                  <a:pt x="503" y="1308"/>
                </a:lnTo>
                <a:lnTo>
                  <a:pt x="503" y="1308"/>
                </a:lnTo>
                <a:lnTo>
                  <a:pt x="513" y="1308"/>
                </a:lnTo>
                <a:lnTo>
                  <a:pt x="521" y="1309"/>
                </a:lnTo>
                <a:lnTo>
                  <a:pt x="523" y="1308"/>
                </a:lnTo>
                <a:lnTo>
                  <a:pt x="523" y="1308"/>
                </a:lnTo>
                <a:lnTo>
                  <a:pt x="525" y="1239"/>
                </a:lnTo>
                <a:lnTo>
                  <a:pt x="526" y="1196"/>
                </a:lnTo>
                <a:lnTo>
                  <a:pt x="527" y="1184"/>
                </a:lnTo>
                <a:lnTo>
                  <a:pt x="527" y="1182"/>
                </a:lnTo>
                <a:lnTo>
                  <a:pt x="529" y="1183"/>
                </a:lnTo>
                <a:lnTo>
                  <a:pt x="529" y="1183"/>
                </a:lnTo>
                <a:lnTo>
                  <a:pt x="532" y="1208"/>
                </a:lnTo>
                <a:lnTo>
                  <a:pt x="539" y="1249"/>
                </a:lnTo>
                <a:lnTo>
                  <a:pt x="544" y="1288"/>
                </a:lnTo>
                <a:lnTo>
                  <a:pt x="547" y="1301"/>
                </a:lnTo>
                <a:lnTo>
                  <a:pt x="549" y="1308"/>
                </a:lnTo>
                <a:lnTo>
                  <a:pt x="549" y="1308"/>
                </a:lnTo>
                <a:lnTo>
                  <a:pt x="552" y="1309"/>
                </a:lnTo>
                <a:lnTo>
                  <a:pt x="556" y="1309"/>
                </a:lnTo>
                <a:lnTo>
                  <a:pt x="567" y="1309"/>
                </a:lnTo>
                <a:lnTo>
                  <a:pt x="580" y="1308"/>
                </a:lnTo>
                <a:lnTo>
                  <a:pt x="580" y="1308"/>
                </a:lnTo>
                <a:lnTo>
                  <a:pt x="584" y="1331"/>
                </a:lnTo>
                <a:lnTo>
                  <a:pt x="595" y="1385"/>
                </a:lnTo>
                <a:lnTo>
                  <a:pt x="601" y="1417"/>
                </a:lnTo>
                <a:lnTo>
                  <a:pt x="608" y="1445"/>
                </a:lnTo>
                <a:lnTo>
                  <a:pt x="615" y="1468"/>
                </a:lnTo>
                <a:lnTo>
                  <a:pt x="618" y="1478"/>
                </a:lnTo>
                <a:lnTo>
                  <a:pt x="622" y="1484"/>
                </a:lnTo>
                <a:lnTo>
                  <a:pt x="622" y="1484"/>
                </a:lnTo>
                <a:lnTo>
                  <a:pt x="624" y="1489"/>
                </a:lnTo>
                <a:lnTo>
                  <a:pt x="627" y="1497"/>
                </a:lnTo>
                <a:lnTo>
                  <a:pt x="631" y="1515"/>
                </a:lnTo>
                <a:lnTo>
                  <a:pt x="635" y="1536"/>
                </a:lnTo>
                <a:lnTo>
                  <a:pt x="636" y="1559"/>
                </a:lnTo>
                <a:lnTo>
                  <a:pt x="637" y="1600"/>
                </a:lnTo>
                <a:lnTo>
                  <a:pt x="637" y="1624"/>
                </a:lnTo>
                <a:lnTo>
                  <a:pt x="637" y="1624"/>
                </a:lnTo>
                <a:lnTo>
                  <a:pt x="637" y="1635"/>
                </a:lnTo>
                <a:lnTo>
                  <a:pt x="639" y="1642"/>
                </a:lnTo>
                <a:lnTo>
                  <a:pt x="639" y="1650"/>
                </a:lnTo>
                <a:lnTo>
                  <a:pt x="637" y="1655"/>
                </a:lnTo>
                <a:lnTo>
                  <a:pt x="637" y="1655"/>
                </a:lnTo>
                <a:lnTo>
                  <a:pt x="636" y="1657"/>
                </a:lnTo>
                <a:lnTo>
                  <a:pt x="635" y="1657"/>
                </a:lnTo>
                <a:lnTo>
                  <a:pt x="633" y="1655"/>
                </a:lnTo>
                <a:lnTo>
                  <a:pt x="632" y="1655"/>
                </a:lnTo>
                <a:lnTo>
                  <a:pt x="632" y="1658"/>
                </a:lnTo>
                <a:lnTo>
                  <a:pt x="632" y="1671"/>
                </a:lnTo>
                <a:lnTo>
                  <a:pt x="632" y="1671"/>
                </a:lnTo>
                <a:lnTo>
                  <a:pt x="632" y="1688"/>
                </a:lnTo>
                <a:lnTo>
                  <a:pt x="631" y="1697"/>
                </a:lnTo>
                <a:lnTo>
                  <a:pt x="631" y="1702"/>
                </a:lnTo>
                <a:lnTo>
                  <a:pt x="632" y="1707"/>
                </a:lnTo>
                <a:lnTo>
                  <a:pt x="632" y="1707"/>
                </a:lnTo>
                <a:lnTo>
                  <a:pt x="635" y="1710"/>
                </a:lnTo>
                <a:lnTo>
                  <a:pt x="639" y="1714"/>
                </a:lnTo>
                <a:lnTo>
                  <a:pt x="653" y="1723"/>
                </a:lnTo>
                <a:lnTo>
                  <a:pt x="667" y="1733"/>
                </a:lnTo>
                <a:lnTo>
                  <a:pt x="679" y="1744"/>
                </a:lnTo>
                <a:lnTo>
                  <a:pt x="679" y="1744"/>
                </a:lnTo>
                <a:lnTo>
                  <a:pt x="685" y="1749"/>
                </a:lnTo>
                <a:lnTo>
                  <a:pt x="694" y="1755"/>
                </a:lnTo>
                <a:lnTo>
                  <a:pt x="718" y="1768"/>
                </a:lnTo>
                <a:lnTo>
                  <a:pt x="731" y="1773"/>
                </a:lnTo>
                <a:lnTo>
                  <a:pt x="742" y="1779"/>
                </a:lnTo>
                <a:lnTo>
                  <a:pt x="754" y="1780"/>
                </a:lnTo>
                <a:lnTo>
                  <a:pt x="758" y="1780"/>
                </a:lnTo>
                <a:lnTo>
                  <a:pt x="762" y="1780"/>
                </a:lnTo>
                <a:lnTo>
                  <a:pt x="762" y="1780"/>
                </a:lnTo>
                <a:lnTo>
                  <a:pt x="775" y="1775"/>
                </a:lnTo>
                <a:lnTo>
                  <a:pt x="781" y="1772"/>
                </a:lnTo>
                <a:lnTo>
                  <a:pt x="788" y="1768"/>
                </a:lnTo>
                <a:lnTo>
                  <a:pt x="791" y="1764"/>
                </a:lnTo>
                <a:lnTo>
                  <a:pt x="795" y="1760"/>
                </a:lnTo>
                <a:lnTo>
                  <a:pt x="798" y="1755"/>
                </a:lnTo>
                <a:lnTo>
                  <a:pt x="798" y="1749"/>
                </a:lnTo>
                <a:lnTo>
                  <a:pt x="798" y="1749"/>
                </a:lnTo>
                <a:lnTo>
                  <a:pt x="798" y="1738"/>
                </a:lnTo>
                <a:lnTo>
                  <a:pt x="798" y="1733"/>
                </a:lnTo>
                <a:lnTo>
                  <a:pt x="797" y="1731"/>
                </a:lnTo>
                <a:lnTo>
                  <a:pt x="795" y="1728"/>
                </a:lnTo>
                <a:lnTo>
                  <a:pt x="788" y="1723"/>
                </a:lnTo>
                <a:lnTo>
                  <a:pt x="788" y="1723"/>
                </a:lnTo>
                <a:lnTo>
                  <a:pt x="781" y="1718"/>
                </a:lnTo>
                <a:lnTo>
                  <a:pt x="773" y="1710"/>
                </a:lnTo>
                <a:lnTo>
                  <a:pt x="757" y="1690"/>
                </a:lnTo>
                <a:lnTo>
                  <a:pt x="741" y="1672"/>
                </a:lnTo>
                <a:lnTo>
                  <a:pt x="731" y="1661"/>
                </a:lnTo>
                <a:lnTo>
                  <a:pt x="731" y="1661"/>
                </a:lnTo>
                <a:lnTo>
                  <a:pt x="727" y="1655"/>
                </a:lnTo>
                <a:lnTo>
                  <a:pt x="724" y="1651"/>
                </a:lnTo>
                <a:lnTo>
                  <a:pt x="720" y="1645"/>
                </a:lnTo>
                <a:lnTo>
                  <a:pt x="720" y="1645"/>
                </a:lnTo>
                <a:lnTo>
                  <a:pt x="720" y="1645"/>
                </a:lnTo>
                <a:lnTo>
                  <a:pt x="719" y="1645"/>
                </a:lnTo>
                <a:lnTo>
                  <a:pt x="719" y="1645"/>
                </a:lnTo>
                <a:lnTo>
                  <a:pt x="718" y="1642"/>
                </a:lnTo>
                <a:lnTo>
                  <a:pt x="715" y="1629"/>
                </a:lnTo>
                <a:lnTo>
                  <a:pt x="715" y="1629"/>
                </a:lnTo>
                <a:lnTo>
                  <a:pt x="711" y="1603"/>
                </a:lnTo>
                <a:lnTo>
                  <a:pt x="709" y="1571"/>
                </a:lnTo>
                <a:lnTo>
                  <a:pt x="705" y="1540"/>
                </a:lnTo>
                <a:lnTo>
                  <a:pt x="705" y="1520"/>
                </a:lnTo>
                <a:lnTo>
                  <a:pt x="705" y="1520"/>
                </a:lnTo>
                <a:lnTo>
                  <a:pt x="715" y="1313"/>
                </a:lnTo>
                <a:lnTo>
                  <a:pt x="762" y="1308"/>
                </a:lnTo>
                <a:lnTo>
                  <a:pt x="762" y="1308"/>
                </a:lnTo>
                <a:lnTo>
                  <a:pt x="744" y="1167"/>
                </a:lnTo>
                <a:lnTo>
                  <a:pt x="731" y="1065"/>
                </a:lnTo>
                <a:lnTo>
                  <a:pt x="727" y="1025"/>
                </a:lnTo>
                <a:lnTo>
                  <a:pt x="725" y="1001"/>
                </a:lnTo>
                <a:lnTo>
                  <a:pt x="725" y="1001"/>
                </a:lnTo>
                <a:lnTo>
                  <a:pt x="725" y="987"/>
                </a:lnTo>
                <a:lnTo>
                  <a:pt x="724" y="970"/>
                </a:lnTo>
                <a:lnTo>
                  <a:pt x="720" y="938"/>
                </a:lnTo>
                <a:lnTo>
                  <a:pt x="715" y="903"/>
                </a:lnTo>
                <a:lnTo>
                  <a:pt x="762" y="898"/>
                </a:lnTo>
                <a:lnTo>
                  <a:pt x="762" y="898"/>
                </a:lnTo>
                <a:lnTo>
                  <a:pt x="733" y="695"/>
                </a:lnTo>
                <a:lnTo>
                  <a:pt x="714" y="554"/>
                </a:lnTo>
                <a:lnTo>
                  <a:pt x="705" y="487"/>
                </a:lnTo>
                <a:lnTo>
                  <a:pt x="705" y="487"/>
                </a:lnTo>
                <a:lnTo>
                  <a:pt x="706" y="480"/>
                </a:lnTo>
                <a:lnTo>
                  <a:pt x="707" y="478"/>
                </a:lnTo>
                <a:lnTo>
                  <a:pt x="710" y="477"/>
                </a:lnTo>
                <a:lnTo>
                  <a:pt x="710" y="477"/>
                </a:lnTo>
                <a:lnTo>
                  <a:pt x="723" y="478"/>
                </a:lnTo>
                <a:lnTo>
                  <a:pt x="749" y="482"/>
                </a:lnTo>
                <a:lnTo>
                  <a:pt x="803" y="493"/>
                </a:lnTo>
                <a:lnTo>
                  <a:pt x="803" y="493"/>
                </a:lnTo>
                <a:lnTo>
                  <a:pt x="833" y="499"/>
                </a:lnTo>
                <a:lnTo>
                  <a:pt x="874" y="508"/>
                </a:lnTo>
                <a:lnTo>
                  <a:pt x="895" y="512"/>
                </a:lnTo>
                <a:lnTo>
                  <a:pt x="915" y="513"/>
                </a:lnTo>
                <a:lnTo>
                  <a:pt x="922" y="513"/>
                </a:lnTo>
                <a:lnTo>
                  <a:pt x="929" y="512"/>
                </a:lnTo>
                <a:lnTo>
                  <a:pt x="934" y="511"/>
                </a:lnTo>
                <a:lnTo>
                  <a:pt x="938" y="508"/>
                </a:lnTo>
                <a:lnTo>
                  <a:pt x="938" y="508"/>
                </a:lnTo>
                <a:lnTo>
                  <a:pt x="940" y="503"/>
                </a:lnTo>
                <a:lnTo>
                  <a:pt x="942" y="495"/>
                </a:lnTo>
                <a:lnTo>
                  <a:pt x="943" y="471"/>
                </a:lnTo>
                <a:lnTo>
                  <a:pt x="942" y="439"/>
                </a:lnTo>
                <a:lnTo>
                  <a:pt x="939" y="403"/>
                </a:lnTo>
                <a:lnTo>
                  <a:pt x="935" y="367"/>
                </a:lnTo>
                <a:lnTo>
                  <a:pt x="931" y="334"/>
                </a:lnTo>
                <a:lnTo>
                  <a:pt x="926" y="310"/>
                </a:lnTo>
                <a:lnTo>
                  <a:pt x="922" y="295"/>
                </a:lnTo>
                <a:lnTo>
                  <a:pt x="922" y="295"/>
                </a:lnTo>
                <a:lnTo>
                  <a:pt x="915" y="276"/>
                </a:lnTo>
                <a:lnTo>
                  <a:pt x="905" y="251"/>
                </a:lnTo>
                <a:lnTo>
                  <a:pt x="899" y="229"/>
                </a:lnTo>
                <a:lnTo>
                  <a:pt x="896" y="218"/>
                </a:lnTo>
                <a:lnTo>
                  <a:pt x="896" y="218"/>
                </a:lnTo>
                <a:lnTo>
                  <a:pt x="896" y="215"/>
                </a:lnTo>
                <a:lnTo>
                  <a:pt x="898" y="214"/>
                </a:lnTo>
                <a:lnTo>
                  <a:pt x="898" y="208"/>
                </a:lnTo>
                <a:lnTo>
                  <a:pt x="896" y="197"/>
                </a:lnTo>
                <a:lnTo>
                  <a:pt x="896" y="197"/>
                </a:lnTo>
                <a:lnTo>
                  <a:pt x="891" y="160"/>
                </a:lnTo>
                <a:lnTo>
                  <a:pt x="889" y="145"/>
                </a:lnTo>
                <a:lnTo>
                  <a:pt x="886" y="134"/>
                </a:lnTo>
                <a:lnTo>
                  <a:pt x="886" y="134"/>
                </a:lnTo>
                <a:lnTo>
                  <a:pt x="886" y="129"/>
                </a:lnTo>
                <a:lnTo>
                  <a:pt x="887" y="120"/>
                </a:lnTo>
                <a:lnTo>
                  <a:pt x="891" y="96"/>
                </a:lnTo>
                <a:lnTo>
                  <a:pt x="896" y="72"/>
                </a:lnTo>
                <a:lnTo>
                  <a:pt x="898" y="64"/>
                </a:lnTo>
                <a:lnTo>
                  <a:pt x="898" y="63"/>
                </a:lnTo>
                <a:lnTo>
                  <a:pt x="896" y="62"/>
                </a:lnTo>
                <a:lnTo>
                  <a:pt x="896" y="62"/>
                </a:lnTo>
                <a:lnTo>
                  <a:pt x="894" y="62"/>
                </a:lnTo>
                <a:lnTo>
                  <a:pt x="891" y="62"/>
                </a:lnTo>
                <a:lnTo>
                  <a:pt x="889" y="66"/>
                </a:lnTo>
                <a:lnTo>
                  <a:pt x="886" y="72"/>
                </a:lnTo>
                <a:lnTo>
                  <a:pt x="886" y="72"/>
                </a:lnTo>
                <a:lnTo>
                  <a:pt x="865" y="114"/>
                </a:lnTo>
                <a:lnTo>
                  <a:pt x="865" y="114"/>
                </a:lnTo>
                <a:lnTo>
                  <a:pt x="868" y="75"/>
                </a:lnTo>
                <a:lnTo>
                  <a:pt x="869" y="48"/>
                </a:lnTo>
                <a:lnTo>
                  <a:pt x="868" y="38"/>
                </a:lnTo>
                <a:lnTo>
                  <a:pt x="867" y="36"/>
                </a:lnTo>
                <a:lnTo>
                  <a:pt x="865" y="36"/>
                </a:lnTo>
                <a:lnTo>
                  <a:pt x="865" y="36"/>
                </a:lnTo>
                <a:lnTo>
                  <a:pt x="864" y="37"/>
                </a:lnTo>
                <a:lnTo>
                  <a:pt x="863" y="40"/>
                </a:lnTo>
                <a:lnTo>
                  <a:pt x="859" y="49"/>
                </a:lnTo>
                <a:lnTo>
                  <a:pt x="854" y="76"/>
                </a:lnTo>
                <a:lnTo>
                  <a:pt x="848" y="103"/>
                </a:lnTo>
                <a:lnTo>
                  <a:pt x="846" y="111"/>
                </a:lnTo>
                <a:lnTo>
                  <a:pt x="845" y="114"/>
                </a:lnTo>
                <a:lnTo>
                  <a:pt x="845" y="114"/>
                </a:lnTo>
                <a:lnTo>
                  <a:pt x="839" y="99"/>
                </a:lnTo>
                <a:lnTo>
                  <a:pt x="832" y="71"/>
                </a:lnTo>
                <a:lnTo>
                  <a:pt x="826" y="57"/>
                </a:lnTo>
                <a:lnTo>
                  <a:pt x="821" y="45"/>
                </a:lnTo>
                <a:lnTo>
                  <a:pt x="817" y="37"/>
                </a:lnTo>
                <a:lnTo>
                  <a:pt x="815" y="36"/>
                </a:lnTo>
                <a:lnTo>
                  <a:pt x="813" y="36"/>
                </a:lnTo>
                <a:lnTo>
                  <a:pt x="813" y="36"/>
                </a:lnTo>
                <a:lnTo>
                  <a:pt x="811" y="38"/>
                </a:lnTo>
                <a:lnTo>
                  <a:pt x="810" y="42"/>
                </a:lnTo>
                <a:lnTo>
                  <a:pt x="807" y="53"/>
                </a:lnTo>
                <a:lnTo>
                  <a:pt x="808" y="72"/>
                </a:lnTo>
                <a:lnTo>
                  <a:pt x="808" y="72"/>
                </a:lnTo>
                <a:lnTo>
                  <a:pt x="811" y="105"/>
                </a:lnTo>
                <a:lnTo>
                  <a:pt x="813" y="129"/>
                </a:lnTo>
                <a:lnTo>
                  <a:pt x="813" y="129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132242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242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pptxj53_マルバツサインする人物のシルエット</dc:title>
  <dc:subject>pptxj53_マルバツサインする人物のシルエット</dc:subject>
  <dc:creator>でじけろお</dc:creator>
  <cp:revision>1</cp:revision>
  <dcterms:created xsi:type="dcterms:W3CDTF">2018-05-20T00:31:01Z</dcterms:created>
  <dcterms:modified xsi:type="dcterms:W3CDTF">2022-05-03T17:42:51Z</dcterms:modified>
  <cp:version>1</cp:version>
</cp:coreProperties>
</file>